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2" r:id="rId2"/>
    <p:sldId id="344" r:id="rId3"/>
    <p:sldId id="465" r:id="rId4"/>
    <p:sldId id="466" r:id="rId5"/>
    <p:sldId id="467" r:id="rId6"/>
    <p:sldId id="469" r:id="rId7"/>
    <p:sldId id="381" r:id="rId8"/>
    <p:sldId id="468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6" r:id="rId23"/>
    <p:sldId id="449" r:id="rId24"/>
    <p:sldId id="450" r:id="rId25"/>
    <p:sldId id="451" r:id="rId26"/>
    <p:sldId id="470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</p:sldIdLst>
  <p:sldSz cx="12192000" cy="6858000"/>
  <p:notesSz cx="6858000" cy="9144000"/>
  <p:embeddedFontLst>
    <p:embeddedFont>
      <p:font typeface="Open Sans ExtraBold" pitchFamily="2" charset="0"/>
      <p:bold r:id="rId42"/>
      <p:italic r:id="rId43"/>
      <p:boldItalic r:id="rId44"/>
    </p:embeddedFont>
    <p:embeddedFont>
      <p:font typeface="Open Sans Light" pitchFamily="2" charset="0"/>
      <p:regular r:id="rId45"/>
      <p:italic r:id="rId46"/>
    </p:embeddedFont>
    <p:embeddedFont>
      <p:font typeface="Oswald" pitchFamily="2" charset="77"/>
      <p:regular r:id="rId47"/>
      <p:bold r:id="rId48"/>
    </p:embeddedFont>
    <p:embeddedFont>
      <p:font typeface="Oswald ExtraLight" pitchFamily="2" charset="77"/>
      <p:regular r:id="rId49"/>
    </p:embeddedFont>
    <p:embeddedFont>
      <p:font typeface="Oswald Light" pitchFamily="2" charset="77"/>
      <p:regular r:id="rId5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 e agenda" id="{0FE6C4E9-5DFF-464D-9BDE-BD0B0E0BBB7F}">
          <p14:sldIdLst>
            <p14:sldId id="262"/>
            <p14:sldId id="344"/>
            <p14:sldId id="465"/>
            <p14:sldId id="466"/>
            <p14:sldId id="467"/>
          </p14:sldIdLst>
        </p14:section>
        <p14:section name="Contexto" id="{D2FCD235-0436-466F-870A-CB93A741ABAD}">
          <p14:sldIdLst>
            <p14:sldId id="469"/>
            <p14:sldId id="381"/>
            <p14:sldId id="468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6"/>
            <p14:sldId id="449"/>
            <p14:sldId id="450"/>
            <p14:sldId id="451"/>
            <p14:sldId id="470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</p14:sldIdLst>
        </p14:section>
        <p14:section name="Problema" id="{0677045E-2293-4302-B820-F25E0CE79129}">
          <p14:sldIdLst/>
        </p14:section>
        <p14:section name="Objetivos" id="{6D962D68-13CD-4CA4-9B01-8E84B184379B}">
          <p14:sldIdLst/>
        </p14:section>
        <p14:section name="Metodologia" id="{84A729CF-5161-4E54-A073-765D920EF232}">
          <p14:sldIdLst/>
        </p14:section>
        <p14:section name="Referencias" id="{B9A12A26-CA7E-4AAB-BDF6-A10B7044D0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691" userDrawn="1">
          <p15:clr>
            <a:srgbClr val="A4A3A4"/>
          </p15:clr>
        </p15:guide>
        <p15:guide id="2" pos="523" userDrawn="1">
          <p15:clr>
            <a:srgbClr val="A4A3A4"/>
          </p15:clr>
        </p15:guide>
        <p15:guide id="3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4F29"/>
    <a:srgbClr val="F9AB99"/>
    <a:srgbClr val="F46443"/>
    <a:srgbClr val="CF1743"/>
    <a:srgbClr val="D2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1969E-5683-4B4F-B50A-CC3085CDDE8C}" v="93" dt="2025-10-06T05:13:45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1" autoAdjust="0"/>
    <p:restoredTop sz="96247" autoAdjust="0"/>
  </p:normalViewPr>
  <p:slideViewPr>
    <p:cSldViewPr>
      <p:cViewPr varScale="1">
        <p:scale>
          <a:sx n="97" d="100"/>
          <a:sy n="97" d="100"/>
        </p:scale>
        <p:origin x="208" y="520"/>
      </p:cViewPr>
      <p:guideLst>
        <p:guide orient="horz" pos="3691"/>
        <p:guide pos="523"/>
        <p:guide pos="767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Rios" userId="026aa1b822791703" providerId="LiveId" clId="{71B54976-4B30-5CAC-9705-5D9428B5587C}"/>
    <pc:docChg chg="undo custSel addSld delSld modSld sldOrd modSection">
      <pc:chgData name="Álvaro Rios" userId="026aa1b822791703" providerId="LiveId" clId="{71B54976-4B30-5CAC-9705-5D9428B5587C}" dt="2025-10-06T05:13:55.329" v="2354" actId="1076"/>
      <pc:docMkLst>
        <pc:docMk/>
      </pc:docMkLst>
      <pc:sldChg chg="modSp mod">
        <pc:chgData name="Álvaro Rios" userId="026aa1b822791703" providerId="LiveId" clId="{71B54976-4B30-5CAC-9705-5D9428B5587C}" dt="2025-10-06T01:34:58.464" v="1116" actId="20577"/>
        <pc:sldMkLst>
          <pc:docMk/>
          <pc:sldMk cId="3150115577" sldId="262"/>
        </pc:sldMkLst>
        <pc:spChg chg="mod">
          <ac:chgData name="Álvaro Rios" userId="026aa1b822791703" providerId="LiveId" clId="{71B54976-4B30-5CAC-9705-5D9428B5587C}" dt="2025-10-06T01:34:41.341" v="1085" actId="20577"/>
          <ac:spMkLst>
            <pc:docMk/>
            <pc:sldMk cId="3150115577" sldId="262"/>
            <ac:spMk id="7" creationId="{0CED50C4-CB08-4B72-9719-891C312475BA}"/>
          </ac:spMkLst>
        </pc:spChg>
        <pc:spChg chg="mod">
          <ac:chgData name="Álvaro Rios" userId="026aa1b822791703" providerId="LiveId" clId="{71B54976-4B30-5CAC-9705-5D9428B5587C}" dt="2025-10-06T01:34:58.464" v="1116" actId="20577"/>
          <ac:spMkLst>
            <pc:docMk/>
            <pc:sldMk cId="3150115577" sldId="262"/>
            <ac:spMk id="19" creationId="{A7C4B1E6-82DE-4A24-A854-00E3CFAA6069}"/>
          </ac:spMkLst>
        </pc:spChg>
      </pc:sldChg>
      <pc:sldChg chg="addSp delSp modSp add mod delAnim">
        <pc:chgData name="Álvaro Rios" userId="026aa1b822791703" providerId="LiveId" clId="{71B54976-4B30-5CAC-9705-5D9428B5587C}" dt="2025-10-06T04:56:16.852" v="2141"/>
        <pc:sldMkLst>
          <pc:docMk/>
          <pc:sldMk cId="4148703870" sldId="344"/>
        </pc:sldMkLst>
        <pc:spChg chg="add">
          <ac:chgData name="Álvaro Rios" userId="026aa1b822791703" providerId="LiveId" clId="{71B54976-4B30-5CAC-9705-5D9428B5587C}" dt="2025-10-06T04:53:36.517" v="2042"/>
          <ac:spMkLst>
            <pc:docMk/>
            <pc:sldMk cId="4148703870" sldId="344"/>
            <ac:spMk id="6" creationId="{EF5A3251-1003-55B4-B234-F21A7DEABABE}"/>
          </ac:spMkLst>
        </pc:spChg>
        <pc:spChg chg="add mod">
          <ac:chgData name="Álvaro Rios" userId="026aa1b822791703" providerId="LiveId" clId="{71B54976-4B30-5CAC-9705-5D9428B5587C}" dt="2025-10-06T04:53:57.284" v="2071"/>
          <ac:spMkLst>
            <pc:docMk/>
            <pc:sldMk cId="4148703870" sldId="344"/>
            <ac:spMk id="12" creationId="{758ED3DF-3B46-73EC-397C-BC54CA910DB1}"/>
          </ac:spMkLst>
        </pc:spChg>
        <pc:spChg chg="add mod">
          <ac:chgData name="Álvaro Rios" userId="026aa1b822791703" providerId="LiveId" clId="{71B54976-4B30-5CAC-9705-5D9428B5587C}" dt="2025-10-06T04:53:56.635" v="2070"/>
          <ac:spMkLst>
            <pc:docMk/>
            <pc:sldMk cId="4148703870" sldId="344"/>
            <ac:spMk id="14" creationId="{3F078DA9-12BE-52EE-7552-32DD0658A834}"/>
          </ac:spMkLst>
        </pc:spChg>
        <pc:spChg chg="add">
          <ac:chgData name="Álvaro Rios" userId="026aa1b822791703" providerId="LiveId" clId="{71B54976-4B30-5CAC-9705-5D9428B5587C}" dt="2025-10-06T04:54:04.250" v="2079"/>
          <ac:spMkLst>
            <pc:docMk/>
            <pc:sldMk cId="4148703870" sldId="344"/>
            <ac:spMk id="15" creationId="{5557C769-B2C1-6A90-9A8D-0121F081E493}"/>
          </ac:spMkLst>
        </pc:spChg>
        <pc:spChg chg="add mod">
          <ac:chgData name="Álvaro Rios" userId="026aa1b822791703" providerId="LiveId" clId="{71B54976-4B30-5CAC-9705-5D9428B5587C}" dt="2025-10-06T04:54:26.795" v="2083"/>
          <ac:spMkLst>
            <pc:docMk/>
            <pc:sldMk cId="4148703870" sldId="344"/>
            <ac:spMk id="21" creationId="{70381917-AB2E-0B66-11C5-B92CD389A5CE}"/>
          </ac:spMkLst>
        </pc:spChg>
        <pc:spChg chg="add del mod">
          <ac:chgData name="Álvaro Rios" userId="026aa1b822791703" providerId="LiveId" clId="{71B54976-4B30-5CAC-9705-5D9428B5587C}" dt="2025-10-06T04:56:16.852" v="2141"/>
          <ac:spMkLst>
            <pc:docMk/>
            <pc:sldMk cId="4148703870" sldId="344"/>
            <ac:spMk id="22" creationId="{6AE90F66-4B9A-E21F-2689-B8A6332E3AC5}"/>
          </ac:spMkLst>
        </pc:spChg>
        <pc:spChg chg="mod">
          <ac:chgData name="Álvaro Rios" userId="026aa1b822791703" providerId="LiveId" clId="{71B54976-4B30-5CAC-9705-5D9428B5587C}" dt="2025-10-06T04:56:11.257" v="2138" actId="20577"/>
          <ac:spMkLst>
            <pc:docMk/>
            <pc:sldMk cId="4148703870" sldId="344"/>
            <ac:spMk id="50" creationId="{32492C9C-77D7-20B4-E80A-6AC21C1FF1B0}"/>
          </ac:spMkLst>
        </pc:spChg>
        <pc:spChg chg="mod">
          <ac:chgData name="Álvaro Rios" userId="026aa1b822791703" providerId="LiveId" clId="{71B54976-4B30-5CAC-9705-5D9428B5587C}" dt="2025-10-06T04:55:32.366" v="2117" actId="20577"/>
          <ac:spMkLst>
            <pc:docMk/>
            <pc:sldMk cId="4148703870" sldId="344"/>
            <ac:spMk id="51" creationId="{A44CB022-C142-8612-9880-09E093D5DBE5}"/>
          </ac:spMkLst>
        </pc:spChg>
        <pc:grpChg chg="del">
          <ac:chgData name="Álvaro Rios" userId="026aa1b822791703" providerId="LiveId" clId="{71B54976-4B30-5CAC-9705-5D9428B5587C}" dt="2025-10-06T04:53:29.757" v="2038" actId="478"/>
          <ac:grpSpMkLst>
            <pc:docMk/>
            <pc:sldMk cId="4148703870" sldId="344"/>
            <ac:grpSpMk id="7" creationId="{7D4483AF-2F19-63ED-6D30-B11DF5F31DF3}"/>
          </ac:grpSpMkLst>
        </pc:grpChg>
        <pc:grpChg chg="del">
          <ac:chgData name="Álvaro Rios" userId="026aa1b822791703" providerId="LiveId" clId="{71B54976-4B30-5CAC-9705-5D9428B5587C}" dt="2025-10-06T04:53:31.838" v="2039" actId="478"/>
          <ac:grpSpMkLst>
            <pc:docMk/>
            <pc:sldMk cId="4148703870" sldId="344"/>
            <ac:grpSpMk id="17" creationId="{C2B9D3D8-F4B9-0EE4-EA78-5367657C1849}"/>
          </ac:grpSpMkLst>
        </pc:grpChg>
        <pc:grpChg chg="mod">
          <ac:chgData name="Álvaro Rios" userId="026aa1b822791703" providerId="LiveId" clId="{71B54976-4B30-5CAC-9705-5D9428B5587C}" dt="2025-10-06T04:54:39.240" v="2088"/>
          <ac:grpSpMkLst>
            <pc:docMk/>
            <pc:sldMk cId="4148703870" sldId="344"/>
            <ac:grpSpMk id="49" creationId="{11C4D980-C3D3-EEE6-1D7A-C65AC6C2DDC1}"/>
          </ac:grpSpMkLst>
        </pc:grpChg>
        <pc:cxnChg chg="mod">
          <ac:chgData name="Álvaro Rios" userId="026aa1b822791703" providerId="LiveId" clId="{71B54976-4B30-5CAC-9705-5D9428B5587C}" dt="2025-10-06T04:54:39.240" v="2088"/>
          <ac:cxnSpMkLst>
            <pc:docMk/>
            <pc:sldMk cId="4148703870" sldId="344"/>
            <ac:cxnSpMk id="52" creationId="{2894DAE3-F11F-1FF3-32E6-03FCD608E47A}"/>
          </ac:cxnSpMkLst>
        </pc:cxnChg>
      </pc:sldChg>
      <pc:sldChg chg="addSp delSp modSp mod delAnim modAnim">
        <pc:chgData name="Álvaro Rios" userId="026aa1b822791703" providerId="LiveId" clId="{71B54976-4B30-5CAC-9705-5D9428B5587C}" dt="2025-10-06T05:08:16.707" v="2290" actId="1076"/>
        <pc:sldMkLst>
          <pc:docMk/>
          <pc:sldMk cId="48593988" sldId="381"/>
        </pc:sldMkLst>
        <pc:spChg chg="del">
          <ac:chgData name="Álvaro Rios" userId="026aa1b822791703" providerId="LiveId" clId="{71B54976-4B30-5CAC-9705-5D9428B5587C}" dt="2025-10-06T01:35:08.729" v="1117" actId="478"/>
          <ac:spMkLst>
            <pc:docMk/>
            <pc:sldMk cId="48593988" sldId="381"/>
            <ac:spMk id="2" creationId="{E4986090-B177-8521-9E05-078378F77DB8}"/>
          </ac:spMkLst>
        </pc:spChg>
        <pc:spChg chg="mod">
          <ac:chgData name="Álvaro Rios" userId="026aa1b822791703" providerId="LiveId" clId="{71B54976-4B30-5CAC-9705-5D9428B5587C}" dt="2025-10-06T05:08:04.986" v="2286" actId="1076"/>
          <ac:spMkLst>
            <pc:docMk/>
            <pc:sldMk cId="48593988" sldId="381"/>
            <ac:spMk id="5" creationId="{CAA8D825-C388-ACE9-D2F0-1FD8ADE423BB}"/>
          </ac:spMkLst>
        </pc:spChg>
        <pc:spChg chg="del">
          <ac:chgData name="Álvaro Rios" userId="026aa1b822791703" providerId="LiveId" clId="{71B54976-4B30-5CAC-9705-5D9428B5587C}" dt="2025-10-06T01:35:08.729" v="1117" actId="478"/>
          <ac:spMkLst>
            <pc:docMk/>
            <pc:sldMk cId="48593988" sldId="381"/>
            <ac:spMk id="17" creationId="{84FE6F99-DD42-2F41-579D-E832A6CCB90E}"/>
          </ac:spMkLst>
        </pc:spChg>
        <pc:spChg chg="del">
          <ac:chgData name="Álvaro Rios" userId="026aa1b822791703" providerId="LiveId" clId="{71B54976-4B30-5CAC-9705-5D9428B5587C}" dt="2025-10-06T01:35:08.729" v="1117" actId="478"/>
          <ac:spMkLst>
            <pc:docMk/>
            <pc:sldMk cId="48593988" sldId="381"/>
            <ac:spMk id="18" creationId="{40C97703-5EE3-E5AE-0C70-E6E3E91731FB}"/>
          </ac:spMkLst>
        </pc:spChg>
        <pc:spChg chg="del">
          <ac:chgData name="Álvaro Rios" userId="026aa1b822791703" providerId="LiveId" clId="{71B54976-4B30-5CAC-9705-5D9428B5587C}" dt="2025-10-06T01:35:08.729" v="1117" actId="478"/>
          <ac:spMkLst>
            <pc:docMk/>
            <pc:sldMk cId="48593988" sldId="381"/>
            <ac:spMk id="19" creationId="{AFB9CAB8-197E-8C20-8C2D-DA7229CC6411}"/>
          </ac:spMkLst>
        </pc:spChg>
        <pc:spChg chg="add del mod">
          <ac:chgData name="Álvaro Rios" userId="026aa1b822791703" providerId="LiveId" clId="{71B54976-4B30-5CAC-9705-5D9428B5587C}" dt="2025-10-06T05:07:54.924" v="2272" actId="478"/>
          <ac:spMkLst>
            <pc:docMk/>
            <pc:sldMk cId="48593988" sldId="381"/>
            <ac:spMk id="25" creationId="{2CD95BA7-8DF7-B2DF-146C-1B057B1A13F1}"/>
          </ac:spMkLst>
        </pc:spChg>
        <pc:grpChg chg="del">
          <ac:chgData name="Álvaro Rios" userId="026aa1b822791703" providerId="LiveId" clId="{71B54976-4B30-5CAC-9705-5D9428B5587C}" dt="2025-10-06T01:35:13.107" v="1119" actId="478"/>
          <ac:grpSpMkLst>
            <pc:docMk/>
            <pc:sldMk cId="48593988" sldId="381"/>
            <ac:grpSpMk id="6" creationId="{22EECE8E-8ADF-AFF3-2447-95E24BE29ED3}"/>
          </ac:grpSpMkLst>
        </pc:grpChg>
        <pc:picChg chg="add del mod">
          <ac:chgData name="Álvaro Rios" userId="026aa1b822791703" providerId="LiveId" clId="{71B54976-4B30-5CAC-9705-5D9428B5587C}" dt="2025-10-06T05:07:55.646" v="2273" actId="478"/>
          <ac:picMkLst>
            <pc:docMk/>
            <pc:sldMk cId="48593988" sldId="381"/>
            <ac:picMk id="12" creationId="{5D46613C-F1CB-F4ED-59E6-7A924D6C6F4E}"/>
          </ac:picMkLst>
        </pc:picChg>
        <pc:picChg chg="del">
          <ac:chgData name="Álvaro Rios" userId="026aa1b822791703" providerId="LiveId" clId="{71B54976-4B30-5CAC-9705-5D9428B5587C}" dt="2025-10-06T01:35:08.729" v="1117" actId="478"/>
          <ac:picMkLst>
            <pc:docMk/>
            <pc:sldMk cId="48593988" sldId="381"/>
            <ac:picMk id="13" creationId="{FF09B464-9FA5-EC16-1AE5-7EE97777D27C}"/>
          </ac:picMkLst>
        </pc:picChg>
        <pc:picChg chg="del">
          <ac:chgData name="Álvaro Rios" userId="026aa1b822791703" providerId="LiveId" clId="{71B54976-4B30-5CAC-9705-5D9428B5587C}" dt="2025-10-06T01:35:10.432" v="1118" actId="478"/>
          <ac:picMkLst>
            <pc:docMk/>
            <pc:sldMk cId="48593988" sldId="381"/>
            <ac:picMk id="15" creationId="{217AE97E-89FE-9C82-E687-E2EB888D1635}"/>
          </ac:picMkLst>
        </pc:picChg>
        <pc:picChg chg="add del mod">
          <ac:chgData name="Álvaro Rios" userId="026aa1b822791703" providerId="LiveId" clId="{71B54976-4B30-5CAC-9705-5D9428B5587C}" dt="2025-10-06T05:07:56.333" v="2274" actId="478"/>
          <ac:picMkLst>
            <pc:docMk/>
            <pc:sldMk cId="48593988" sldId="381"/>
            <ac:picMk id="20" creationId="{D86EACE9-2E92-BE4C-0BE4-493AC0CE55C1}"/>
          </ac:picMkLst>
        </pc:picChg>
        <pc:picChg chg="add del mod">
          <ac:chgData name="Álvaro Rios" userId="026aa1b822791703" providerId="LiveId" clId="{71B54976-4B30-5CAC-9705-5D9428B5587C}" dt="2025-10-06T05:07:53.655" v="2271" actId="478"/>
          <ac:picMkLst>
            <pc:docMk/>
            <pc:sldMk cId="48593988" sldId="381"/>
            <ac:picMk id="22" creationId="{E5CD5BFA-CC54-3915-9C00-CA0080EAEC96}"/>
          </ac:picMkLst>
        </pc:picChg>
        <pc:picChg chg="add del mod">
          <ac:chgData name="Álvaro Rios" userId="026aa1b822791703" providerId="LiveId" clId="{71B54976-4B30-5CAC-9705-5D9428B5587C}" dt="2025-10-06T05:07:52.433" v="2270" actId="478"/>
          <ac:picMkLst>
            <pc:docMk/>
            <pc:sldMk cId="48593988" sldId="381"/>
            <ac:picMk id="24" creationId="{64E2AA22-79D6-9EC2-2456-FE134E610EAA}"/>
          </ac:picMkLst>
        </pc:picChg>
        <pc:picChg chg="add mod">
          <ac:chgData name="Álvaro Rios" userId="026aa1b822791703" providerId="LiveId" clId="{71B54976-4B30-5CAC-9705-5D9428B5587C}" dt="2025-10-06T05:08:16.707" v="2290" actId="1076"/>
          <ac:picMkLst>
            <pc:docMk/>
            <pc:sldMk cId="48593988" sldId="381"/>
            <ac:picMk id="26" creationId="{26306B7C-C8B3-D402-0C29-A07072E1D76B}"/>
          </ac:picMkLst>
        </pc:picChg>
      </pc:sldChg>
      <pc:sldChg chg="del modAnim">
        <pc:chgData name="Álvaro Rios" userId="026aa1b822791703" providerId="LiveId" clId="{71B54976-4B30-5CAC-9705-5D9428B5587C}" dt="2025-10-06T01:44:25.851" v="1284" actId="2696"/>
        <pc:sldMkLst>
          <pc:docMk/>
          <pc:sldMk cId="3429342176" sldId="382"/>
        </pc:sldMkLst>
      </pc:sldChg>
      <pc:sldChg chg="del modAnim">
        <pc:chgData name="Álvaro Rios" userId="026aa1b822791703" providerId="LiveId" clId="{71B54976-4B30-5CAC-9705-5D9428B5587C}" dt="2025-10-06T01:44:25.860" v="1285" actId="2696"/>
        <pc:sldMkLst>
          <pc:docMk/>
          <pc:sldMk cId="3443340248" sldId="383"/>
        </pc:sldMkLst>
      </pc:sldChg>
      <pc:sldChg chg="del modAnim">
        <pc:chgData name="Álvaro Rios" userId="026aa1b822791703" providerId="LiveId" clId="{71B54976-4B30-5CAC-9705-5D9428B5587C}" dt="2025-10-06T01:44:25.868" v="1286" actId="2696"/>
        <pc:sldMkLst>
          <pc:docMk/>
          <pc:sldMk cId="1515345350" sldId="384"/>
        </pc:sldMkLst>
      </pc:sldChg>
      <pc:sldChg chg="del modAnim">
        <pc:chgData name="Álvaro Rios" userId="026aa1b822791703" providerId="LiveId" clId="{71B54976-4B30-5CAC-9705-5D9428B5587C}" dt="2025-10-06T01:44:25.876" v="1287" actId="2696"/>
        <pc:sldMkLst>
          <pc:docMk/>
          <pc:sldMk cId="3175770755" sldId="386"/>
        </pc:sldMkLst>
      </pc:sldChg>
      <pc:sldChg chg="del modAnim">
        <pc:chgData name="Álvaro Rios" userId="026aa1b822791703" providerId="LiveId" clId="{71B54976-4B30-5CAC-9705-5D9428B5587C}" dt="2025-10-06T01:44:25.884" v="1288" actId="2696"/>
        <pc:sldMkLst>
          <pc:docMk/>
          <pc:sldMk cId="318530769" sldId="387"/>
        </pc:sldMkLst>
      </pc:sldChg>
      <pc:sldChg chg="del modAnim">
        <pc:chgData name="Álvaro Rios" userId="026aa1b822791703" providerId="LiveId" clId="{71B54976-4B30-5CAC-9705-5D9428B5587C}" dt="2025-10-06T01:44:25.892" v="1289" actId="2696"/>
        <pc:sldMkLst>
          <pc:docMk/>
          <pc:sldMk cId="1457170152" sldId="388"/>
        </pc:sldMkLst>
      </pc:sldChg>
      <pc:sldChg chg="del modAnim">
        <pc:chgData name="Álvaro Rios" userId="026aa1b822791703" providerId="LiveId" clId="{71B54976-4B30-5CAC-9705-5D9428B5587C}" dt="2025-10-06T01:44:25.900" v="1290" actId="2696"/>
        <pc:sldMkLst>
          <pc:docMk/>
          <pc:sldMk cId="3048273072" sldId="389"/>
        </pc:sldMkLst>
      </pc:sldChg>
      <pc:sldChg chg="del modAnim">
        <pc:chgData name="Álvaro Rios" userId="026aa1b822791703" providerId="LiveId" clId="{71B54976-4B30-5CAC-9705-5D9428B5587C}" dt="2025-10-06T01:44:25.908" v="1291" actId="2696"/>
        <pc:sldMkLst>
          <pc:docMk/>
          <pc:sldMk cId="2976125884" sldId="391"/>
        </pc:sldMkLst>
      </pc:sldChg>
      <pc:sldChg chg="del modAnim">
        <pc:chgData name="Álvaro Rios" userId="026aa1b822791703" providerId="LiveId" clId="{71B54976-4B30-5CAC-9705-5D9428B5587C}" dt="2025-10-06T01:44:25.929" v="1294" actId="2696"/>
        <pc:sldMkLst>
          <pc:docMk/>
          <pc:sldMk cId="664999788" sldId="392"/>
        </pc:sldMkLst>
      </pc:sldChg>
      <pc:sldChg chg="del modAnim">
        <pc:chgData name="Álvaro Rios" userId="026aa1b822791703" providerId="LiveId" clId="{71B54976-4B30-5CAC-9705-5D9428B5587C}" dt="2025-10-06T01:44:25.936" v="1295" actId="2696"/>
        <pc:sldMkLst>
          <pc:docMk/>
          <pc:sldMk cId="2832848779" sldId="393"/>
        </pc:sldMkLst>
      </pc:sldChg>
      <pc:sldChg chg="del modAnim">
        <pc:chgData name="Álvaro Rios" userId="026aa1b822791703" providerId="LiveId" clId="{71B54976-4B30-5CAC-9705-5D9428B5587C}" dt="2025-10-06T01:44:25.915" v="1292" actId="2696"/>
        <pc:sldMkLst>
          <pc:docMk/>
          <pc:sldMk cId="1871961229" sldId="394"/>
        </pc:sldMkLst>
      </pc:sldChg>
      <pc:sldChg chg="del modAnim">
        <pc:chgData name="Álvaro Rios" userId="026aa1b822791703" providerId="LiveId" clId="{71B54976-4B30-5CAC-9705-5D9428B5587C}" dt="2025-10-06T01:44:25.922" v="1293" actId="2696"/>
        <pc:sldMkLst>
          <pc:docMk/>
          <pc:sldMk cId="3892217725" sldId="395"/>
        </pc:sldMkLst>
      </pc:sldChg>
      <pc:sldChg chg="del modAnim">
        <pc:chgData name="Álvaro Rios" userId="026aa1b822791703" providerId="LiveId" clId="{71B54976-4B30-5CAC-9705-5D9428B5587C}" dt="2025-10-06T01:44:25.951" v="1297" actId="2696"/>
        <pc:sldMkLst>
          <pc:docMk/>
          <pc:sldMk cId="2616471534" sldId="396"/>
        </pc:sldMkLst>
      </pc:sldChg>
      <pc:sldChg chg="del modAnim">
        <pc:chgData name="Álvaro Rios" userId="026aa1b822791703" providerId="LiveId" clId="{71B54976-4B30-5CAC-9705-5D9428B5587C}" dt="2025-10-06T01:44:25.958" v="1298" actId="2696"/>
        <pc:sldMkLst>
          <pc:docMk/>
          <pc:sldMk cId="1522921325" sldId="397"/>
        </pc:sldMkLst>
      </pc:sldChg>
      <pc:sldChg chg="addSp modSp del mod modAnim">
        <pc:chgData name="Álvaro Rios" userId="026aa1b822791703" providerId="LiveId" clId="{71B54976-4B30-5CAC-9705-5D9428B5587C}" dt="2025-10-06T01:44:25.965" v="1299" actId="2696"/>
        <pc:sldMkLst>
          <pc:docMk/>
          <pc:sldMk cId="2560156063" sldId="398"/>
        </pc:sldMkLst>
      </pc:sldChg>
      <pc:sldChg chg="addSp modSp del mod modAnim">
        <pc:chgData name="Álvaro Rios" userId="026aa1b822791703" providerId="LiveId" clId="{71B54976-4B30-5CAC-9705-5D9428B5587C}" dt="2025-10-06T01:44:25.972" v="1300" actId="2696"/>
        <pc:sldMkLst>
          <pc:docMk/>
          <pc:sldMk cId="917257330" sldId="399"/>
        </pc:sldMkLst>
      </pc:sldChg>
      <pc:sldChg chg="addSp modSp del mod modAnim">
        <pc:chgData name="Álvaro Rios" userId="026aa1b822791703" providerId="LiveId" clId="{71B54976-4B30-5CAC-9705-5D9428B5587C}" dt="2025-10-06T01:44:25.987" v="1302" actId="2696"/>
        <pc:sldMkLst>
          <pc:docMk/>
          <pc:sldMk cId="3361256195" sldId="400"/>
        </pc:sldMkLst>
      </pc:sldChg>
      <pc:sldChg chg="del modAnim">
        <pc:chgData name="Álvaro Rios" userId="026aa1b822791703" providerId="LiveId" clId="{71B54976-4B30-5CAC-9705-5D9428B5587C}" dt="2025-10-06T01:44:25.994" v="1303" actId="2696"/>
        <pc:sldMkLst>
          <pc:docMk/>
          <pc:sldMk cId="3738735929" sldId="401"/>
        </pc:sldMkLst>
      </pc:sldChg>
      <pc:sldChg chg="addSp modSp del mod modAnim">
        <pc:chgData name="Álvaro Rios" userId="026aa1b822791703" providerId="LiveId" clId="{71B54976-4B30-5CAC-9705-5D9428B5587C}" dt="2025-10-06T01:44:26.001" v="1304" actId="2696"/>
        <pc:sldMkLst>
          <pc:docMk/>
          <pc:sldMk cId="3816752425" sldId="402"/>
        </pc:sldMkLst>
      </pc:sldChg>
      <pc:sldChg chg="addSp modSp del modAnim">
        <pc:chgData name="Álvaro Rios" userId="026aa1b822791703" providerId="LiveId" clId="{71B54976-4B30-5CAC-9705-5D9428B5587C}" dt="2025-10-06T01:44:26.006" v="1305" actId="2696"/>
        <pc:sldMkLst>
          <pc:docMk/>
          <pc:sldMk cId="2095041120" sldId="403"/>
        </pc:sldMkLst>
      </pc:sldChg>
      <pc:sldChg chg="addSp delSp modSp del mod modAnim">
        <pc:chgData name="Álvaro Rios" userId="026aa1b822791703" providerId="LiveId" clId="{71B54976-4B30-5CAC-9705-5D9428B5587C}" dt="2025-10-06T01:44:25.979" v="1301" actId="2696"/>
        <pc:sldMkLst>
          <pc:docMk/>
          <pc:sldMk cId="2681368578" sldId="404"/>
        </pc:sldMkLst>
      </pc:sldChg>
      <pc:sldChg chg="delSp del mod modAnim">
        <pc:chgData name="Álvaro Rios" userId="026aa1b822791703" providerId="LiveId" clId="{71B54976-4B30-5CAC-9705-5D9428B5587C}" dt="2025-10-06T01:44:25.944" v="1296" actId="2696"/>
        <pc:sldMkLst>
          <pc:docMk/>
          <pc:sldMk cId="3942976564" sldId="405"/>
        </pc:sldMkLst>
      </pc:sldChg>
      <pc:sldChg chg="addSp delSp modSp add del mod">
        <pc:chgData name="Álvaro Rios" userId="026aa1b822791703" providerId="LiveId" clId="{71B54976-4B30-5CAC-9705-5D9428B5587C}" dt="2025-10-06T01:44:26.016" v="1307" actId="2696"/>
        <pc:sldMkLst>
          <pc:docMk/>
          <pc:sldMk cId="4171946390" sldId="406"/>
        </pc:sldMkLst>
      </pc:sldChg>
      <pc:sldChg chg="addSp delSp modSp add del mod">
        <pc:chgData name="Álvaro Rios" userId="026aa1b822791703" providerId="LiveId" clId="{71B54976-4B30-5CAC-9705-5D9428B5587C}" dt="2025-08-27T14:12:22.359" v="312" actId="2696"/>
        <pc:sldMkLst>
          <pc:docMk/>
          <pc:sldMk cId="3167498414" sldId="407"/>
        </pc:sldMkLst>
      </pc:sldChg>
      <pc:sldChg chg="addSp delSp modSp add del mod">
        <pc:chgData name="Álvaro Rios" userId="026aa1b822791703" providerId="LiveId" clId="{71B54976-4B30-5CAC-9705-5D9428B5587C}" dt="2025-10-06T01:44:26.050" v="1313" actId="2696"/>
        <pc:sldMkLst>
          <pc:docMk/>
          <pc:sldMk cId="2876591606" sldId="408"/>
        </pc:sldMkLst>
      </pc:sldChg>
      <pc:sldChg chg="addSp delSp modSp add del mod">
        <pc:chgData name="Álvaro Rios" userId="026aa1b822791703" providerId="LiveId" clId="{71B54976-4B30-5CAC-9705-5D9428B5587C}" dt="2025-08-27T14:12:27.452" v="313" actId="2696"/>
        <pc:sldMkLst>
          <pc:docMk/>
          <pc:sldMk cId="359059590" sldId="409"/>
        </pc:sldMkLst>
      </pc:sldChg>
      <pc:sldChg chg="addSp delSp modSp add mod">
        <pc:chgData name="Álvaro Rios" userId="026aa1b822791703" providerId="LiveId" clId="{71B54976-4B30-5CAC-9705-5D9428B5587C}" dt="2025-08-27T12:39:08.486" v="223" actId="1076"/>
        <pc:sldMkLst>
          <pc:docMk/>
          <pc:sldMk cId="1643853738" sldId="410"/>
        </pc:sldMkLst>
      </pc:sldChg>
      <pc:sldChg chg="addSp delSp modSp add mod">
        <pc:chgData name="Álvaro Rios" userId="026aa1b822791703" providerId="LiveId" clId="{71B54976-4B30-5CAC-9705-5D9428B5587C}" dt="2025-08-27T12:39:13.126" v="225"/>
        <pc:sldMkLst>
          <pc:docMk/>
          <pc:sldMk cId="3720394173" sldId="411"/>
        </pc:sldMkLst>
      </pc:sldChg>
      <pc:sldChg chg="addSp delSp modSp add mod">
        <pc:chgData name="Álvaro Rios" userId="026aa1b822791703" providerId="LiveId" clId="{71B54976-4B30-5CAC-9705-5D9428B5587C}" dt="2025-08-27T12:39:18.280" v="227"/>
        <pc:sldMkLst>
          <pc:docMk/>
          <pc:sldMk cId="3554014326" sldId="412"/>
        </pc:sldMkLst>
      </pc:sldChg>
      <pc:sldChg chg="addSp delSp modSp add mod">
        <pc:chgData name="Álvaro Rios" userId="026aa1b822791703" providerId="LiveId" clId="{71B54976-4B30-5CAC-9705-5D9428B5587C}" dt="2025-08-27T12:39:24.100" v="229"/>
        <pc:sldMkLst>
          <pc:docMk/>
          <pc:sldMk cId="4001286189" sldId="413"/>
        </pc:sldMkLst>
      </pc:sldChg>
      <pc:sldChg chg="addSp delSp modSp add mod">
        <pc:chgData name="Álvaro Rios" userId="026aa1b822791703" providerId="LiveId" clId="{71B54976-4B30-5CAC-9705-5D9428B5587C}" dt="2025-08-27T12:39:32.175" v="233"/>
        <pc:sldMkLst>
          <pc:docMk/>
          <pc:sldMk cId="3530040299" sldId="414"/>
        </pc:sldMkLst>
      </pc:sldChg>
      <pc:sldChg chg="addSp delSp modSp add mod">
        <pc:chgData name="Álvaro Rios" userId="026aa1b822791703" providerId="LiveId" clId="{71B54976-4B30-5CAC-9705-5D9428B5587C}" dt="2025-08-27T12:39:37.203" v="236"/>
        <pc:sldMkLst>
          <pc:docMk/>
          <pc:sldMk cId="364282838" sldId="415"/>
        </pc:sldMkLst>
      </pc:sldChg>
      <pc:sldChg chg="addSp delSp modSp add del mod">
        <pc:chgData name="Álvaro Rios" userId="026aa1b822791703" providerId="LiveId" clId="{71B54976-4B30-5CAC-9705-5D9428B5587C}" dt="2025-08-27T12:39:52.712" v="241" actId="2696"/>
        <pc:sldMkLst>
          <pc:docMk/>
          <pc:sldMk cId="3647851317" sldId="416"/>
        </pc:sldMkLst>
      </pc:sldChg>
      <pc:sldChg chg="addSp delSp modSp add mod">
        <pc:chgData name="Álvaro Rios" userId="026aa1b822791703" providerId="LiveId" clId="{71B54976-4B30-5CAC-9705-5D9428B5587C}" dt="2025-08-27T12:39:56.196" v="244"/>
        <pc:sldMkLst>
          <pc:docMk/>
          <pc:sldMk cId="299668714" sldId="417"/>
        </pc:sldMkLst>
      </pc:sldChg>
      <pc:sldChg chg="addSp delSp modSp add del mod">
        <pc:chgData name="Álvaro Rios" userId="026aa1b822791703" providerId="LiveId" clId="{71B54976-4B30-5CAC-9705-5D9428B5587C}" dt="2025-10-06T01:44:26.027" v="1309" actId="2696"/>
        <pc:sldMkLst>
          <pc:docMk/>
          <pc:sldMk cId="4222842215" sldId="418"/>
        </pc:sldMkLst>
      </pc:sldChg>
      <pc:sldChg chg="addSp delSp modSp add del mod">
        <pc:chgData name="Álvaro Rios" userId="026aa1b822791703" providerId="LiveId" clId="{71B54976-4B30-5CAC-9705-5D9428B5587C}" dt="2025-10-06T01:44:26.022" v="1308" actId="2696"/>
        <pc:sldMkLst>
          <pc:docMk/>
          <pc:sldMk cId="966214731" sldId="419"/>
        </pc:sldMkLst>
      </pc:sldChg>
      <pc:sldChg chg="modSp add del mod ord">
        <pc:chgData name="Álvaro Rios" userId="026aa1b822791703" providerId="LiveId" clId="{71B54976-4B30-5CAC-9705-5D9428B5587C}" dt="2025-10-06T01:44:26.011" v="1306" actId="2696"/>
        <pc:sldMkLst>
          <pc:docMk/>
          <pc:sldMk cId="1298199604" sldId="420"/>
        </pc:sldMkLst>
      </pc:sldChg>
      <pc:sldChg chg="modSp del mod">
        <pc:chgData name="Álvaro Rios" userId="026aa1b822791703" providerId="LiveId" clId="{71B54976-4B30-5CAC-9705-5D9428B5587C}" dt="2025-10-06T01:44:26.033" v="1310" actId="2696"/>
        <pc:sldMkLst>
          <pc:docMk/>
          <pc:sldMk cId="2524986785" sldId="421"/>
        </pc:sldMkLst>
      </pc:sldChg>
      <pc:sldChg chg="modSp del mod">
        <pc:chgData name="Álvaro Rios" userId="026aa1b822791703" providerId="LiveId" clId="{71B54976-4B30-5CAC-9705-5D9428B5587C}" dt="2025-10-06T01:44:26.038" v="1311" actId="2696"/>
        <pc:sldMkLst>
          <pc:docMk/>
          <pc:sldMk cId="1594584986" sldId="422"/>
        </pc:sldMkLst>
      </pc:sldChg>
      <pc:sldChg chg="modSp del mod">
        <pc:chgData name="Álvaro Rios" userId="026aa1b822791703" providerId="LiveId" clId="{71B54976-4B30-5CAC-9705-5D9428B5587C}" dt="2025-10-06T01:44:26.044" v="1312" actId="2696"/>
        <pc:sldMkLst>
          <pc:docMk/>
          <pc:sldMk cId="337774623" sldId="423"/>
        </pc:sldMkLst>
      </pc:sldChg>
      <pc:sldChg chg="modSp del mod">
        <pc:chgData name="Álvaro Rios" userId="026aa1b822791703" providerId="LiveId" clId="{71B54976-4B30-5CAC-9705-5D9428B5587C}" dt="2025-10-06T01:44:26.056" v="1314" actId="2696"/>
        <pc:sldMkLst>
          <pc:docMk/>
          <pc:sldMk cId="2728929201" sldId="424"/>
        </pc:sldMkLst>
      </pc:sldChg>
      <pc:sldChg chg="modSp del mod">
        <pc:chgData name="Álvaro Rios" userId="026aa1b822791703" providerId="LiveId" clId="{71B54976-4B30-5CAC-9705-5D9428B5587C}" dt="2025-10-06T01:44:26.062" v="1315" actId="2696"/>
        <pc:sldMkLst>
          <pc:docMk/>
          <pc:sldMk cId="478584209" sldId="425"/>
        </pc:sldMkLst>
      </pc:sldChg>
      <pc:sldChg chg="modSp del mod">
        <pc:chgData name="Álvaro Rios" userId="026aa1b822791703" providerId="LiveId" clId="{71B54976-4B30-5CAC-9705-5D9428B5587C}" dt="2025-10-06T01:44:26.068" v="1316" actId="2696"/>
        <pc:sldMkLst>
          <pc:docMk/>
          <pc:sldMk cId="1213352387" sldId="426"/>
        </pc:sldMkLst>
      </pc:sldChg>
      <pc:sldChg chg="modSp del mod">
        <pc:chgData name="Álvaro Rios" userId="026aa1b822791703" providerId="LiveId" clId="{71B54976-4B30-5CAC-9705-5D9428B5587C}" dt="2025-10-06T01:44:26.074" v="1317" actId="2696"/>
        <pc:sldMkLst>
          <pc:docMk/>
          <pc:sldMk cId="3060577543" sldId="427"/>
        </pc:sldMkLst>
      </pc:sldChg>
      <pc:sldChg chg="modSp del mod">
        <pc:chgData name="Álvaro Rios" userId="026aa1b822791703" providerId="LiveId" clId="{71B54976-4B30-5CAC-9705-5D9428B5587C}" dt="2025-10-06T01:44:26.080" v="1318" actId="2696"/>
        <pc:sldMkLst>
          <pc:docMk/>
          <pc:sldMk cId="1397543031" sldId="428"/>
        </pc:sldMkLst>
      </pc:sldChg>
      <pc:sldChg chg="modSp del mod">
        <pc:chgData name="Álvaro Rios" userId="026aa1b822791703" providerId="LiveId" clId="{71B54976-4B30-5CAC-9705-5D9428B5587C}" dt="2025-10-06T01:44:26.086" v="1319" actId="2696"/>
        <pc:sldMkLst>
          <pc:docMk/>
          <pc:sldMk cId="2909317718" sldId="429"/>
        </pc:sldMkLst>
      </pc:sldChg>
      <pc:sldChg chg="modSp del mod">
        <pc:chgData name="Álvaro Rios" userId="026aa1b822791703" providerId="LiveId" clId="{71B54976-4B30-5CAC-9705-5D9428B5587C}" dt="2025-10-06T01:44:26.095" v="1320" actId="2696"/>
        <pc:sldMkLst>
          <pc:docMk/>
          <pc:sldMk cId="2102918299" sldId="430"/>
        </pc:sldMkLst>
      </pc:sldChg>
      <pc:sldChg chg="modSp del mod">
        <pc:chgData name="Álvaro Rios" userId="026aa1b822791703" providerId="LiveId" clId="{71B54976-4B30-5CAC-9705-5D9428B5587C}" dt="2025-10-06T01:44:26.100" v="1321" actId="2696"/>
        <pc:sldMkLst>
          <pc:docMk/>
          <pc:sldMk cId="3694309375" sldId="431"/>
        </pc:sldMkLst>
      </pc:sldChg>
      <pc:sldChg chg="new del">
        <pc:chgData name="Álvaro Rios" userId="026aa1b822791703" providerId="LiveId" clId="{71B54976-4B30-5CAC-9705-5D9428B5587C}" dt="2025-09-01T13:39:27.713" v="862" actId="680"/>
        <pc:sldMkLst>
          <pc:docMk/>
          <pc:sldMk cId="1672120939" sldId="432"/>
        </pc:sldMkLst>
      </pc:sldChg>
      <pc:sldChg chg="addSp delSp modSp add mod">
        <pc:chgData name="Álvaro Rios" userId="026aa1b822791703" providerId="LiveId" clId="{71B54976-4B30-5CAC-9705-5D9428B5587C}" dt="2025-10-06T01:42:57.048" v="1268" actId="1076"/>
        <pc:sldMkLst>
          <pc:docMk/>
          <pc:sldMk cId="3432778820" sldId="432"/>
        </pc:sldMkLst>
        <pc:spChg chg="mod">
          <ac:chgData name="Álvaro Rios" userId="026aa1b822791703" providerId="LiveId" clId="{71B54976-4B30-5CAC-9705-5D9428B5587C}" dt="2025-10-06T01:42:25.246" v="1258" actId="1076"/>
          <ac:spMkLst>
            <pc:docMk/>
            <pc:sldMk cId="3432778820" sldId="432"/>
            <ac:spMk id="5" creationId="{41CEE351-1C13-CDDC-2C4C-4DF97224CA18}"/>
          </ac:spMkLst>
        </pc:spChg>
        <pc:picChg chg="add mod">
          <ac:chgData name="Álvaro Rios" userId="026aa1b822791703" providerId="LiveId" clId="{71B54976-4B30-5CAC-9705-5D9428B5587C}" dt="2025-10-06T01:42:57.048" v="1268" actId="1076"/>
          <ac:picMkLst>
            <pc:docMk/>
            <pc:sldMk cId="3432778820" sldId="432"/>
            <ac:picMk id="6" creationId="{9620092D-5C0A-80C7-75BA-EA9A1AEBEF00}"/>
          </ac:picMkLst>
        </pc:picChg>
        <pc:picChg chg="del">
          <ac:chgData name="Álvaro Rios" userId="026aa1b822791703" providerId="LiveId" clId="{71B54976-4B30-5CAC-9705-5D9428B5587C}" dt="2025-10-06T01:42:28.450" v="1259" actId="478"/>
          <ac:picMkLst>
            <pc:docMk/>
            <pc:sldMk cId="3432778820" sldId="432"/>
            <ac:picMk id="12" creationId="{0C5172CA-CB97-4E4A-F738-C68F4F4DF5B3}"/>
          </ac:picMkLst>
        </pc:picChg>
        <pc:picChg chg="del">
          <ac:chgData name="Álvaro Rios" userId="026aa1b822791703" providerId="LiveId" clId="{71B54976-4B30-5CAC-9705-5D9428B5587C}" dt="2025-10-06T01:42:29.630" v="1260" actId="478"/>
          <ac:picMkLst>
            <pc:docMk/>
            <pc:sldMk cId="3432778820" sldId="432"/>
            <ac:picMk id="20" creationId="{4C974323-DB50-7032-A035-4FEA9C40E118}"/>
          </ac:picMkLst>
        </pc:picChg>
        <pc:picChg chg="del">
          <ac:chgData name="Álvaro Rios" userId="026aa1b822791703" providerId="LiveId" clId="{71B54976-4B30-5CAC-9705-5D9428B5587C}" dt="2025-10-06T01:42:30.812" v="1261" actId="478"/>
          <ac:picMkLst>
            <pc:docMk/>
            <pc:sldMk cId="3432778820" sldId="432"/>
            <ac:picMk id="22" creationId="{E9D2D806-1982-7BD1-85A9-F91F5257E7F9}"/>
          </ac:picMkLst>
        </pc:picChg>
        <pc:picChg chg="del">
          <ac:chgData name="Álvaro Rios" userId="026aa1b822791703" providerId="LiveId" clId="{71B54976-4B30-5CAC-9705-5D9428B5587C}" dt="2025-10-06T01:42:32.093" v="1262" actId="478"/>
          <ac:picMkLst>
            <pc:docMk/>
            <pc:sldMk cId="3432778820" sldId="432"/>
            <ac:picMk id="24" creationId="{435FF2CD-A454-B6E0-7E59-89BFB41474A0}"/>
          </ac:picMkLst>
        </pc:picChg>
      </pc:sldChg>
      <pc:sldChg chg="addSp delSp modSp add mod">
        <pc:chgData name="Álvaro Rios" userId="026aa1b822791703" providerId="LiveId" clId="{71B54976-4B30-5CAC-9705-5D9428B5587C}" dt="2025-10-06T01:43:25.899" v="1275" actId="1076"/>
        <pc:sldMkLst>
          <pc:docMk/>
          <pc:sldMk cId="3759129075" sldId="433"/>
        </pc:sldMkLst>
        <pc:picChg chg="del">
          <ac:chgData name="Álvaro Rios" userId="026aa1b822791703" providerId="LiveId" clId="{71B54976-4B30-5CAC-9705-5D9428B5587C}" dt="2025-10-06T01:43:07.330" v="1270" actId="478"/>
          <ac:picMkLst>
            <pc:docMk/>
            <pc:sldMk cId="3759129075" sldId="433"/>
            <ac:picMk id="6" creationId="{EC0DB77F-8CC4-F9B3-6611-30E77B378AEE}"/>
          </ac:picMkLst>
        </pc:picChg>
        <pc:picChg chg="add mod">
          <ac:chgData name="Álvaro Rios" userId="026aa1b822791703" providerId="LiveId" clId="{71B54976-4B30-5CAC-9705-5D9428B5587C}" dt="2025-10-06T01:43:25.899" v="1275" actId="1076"/>
          <ac:picMkLst>
            <pc:docMk/>
            <pc:sldMk cId="3759129075" sldId="433"/>
            <ac:picMk id="7" creationId="{EB1CFB03-CADE-18B0-A880-A3A6157E06C7}"/>
          </ac:picMkLst>
        </pc:picChg>
      </pc:sldChg>
      <pc:sldChg chg="addSp delSp modSp add mod">
        <pc:chgData name="Álvaro Rios" userId="026aa1b822791703" providerId="LiveId" clId="{71B54976-4B30-5CAC-9705-5D9428B5587C}" dt="2025-10-06T01:43:41.833" v="1282" actId="1076"/>
        <pc:sldMkLst>
          <pc:docMk/>
          <pc:sldMk cId="1080259268" sldId="434"/>
        </pc:sldMkLst>
        <pc:picChg chg="add mod">
          <ac:chgData name="Álvaro Rios" userId="026aa1b822791703" providerId="LiveId" clId="{71B54976-4B30-5CAC-9705-5D9428B5587C}" dt="2025-10-06T01:43:41.833" v="1282" actId="1076"/>
          <ac:picMkLst>
            <pc:docMk/>
            <pc:sldMk cId="1080259268" sldId="434"/>
            <ac:picMk id="6" creationId="{9A6A94F2-1D91-8B1F-23B5-779352FB6BF1}"/>
          </ac:picMkLst>
        </pc:picChg>
        <pc:picChg chg="del">
          <ac:chgData name="Álvaro Rios" userId="026aa1b822791703" providerId="LiveId" clId="{71B54976-4B30-5CAC-9705-5D9428B5587C}" dt="2025-10-06T01:43:34.819" v="1277" actId="478"/>
          <ac:picMkLst>
            <pc:docMk/>
            <pc:sldMk cId="1080259268" sldId="434"/>
            <ac:picMk id="7" creationId="{D1737C4F-5A2E-31E0-A9FD-E1F15FC70630}"/>
          </ac:picMkLst>
        </pc:picChg>
      </pc:sldChg>
      <pc:sldChg chg="addSp delSp modSp add mod">
        <pc:chgData name="Álvaro Rios" userId="026aa1b822791703" providerId="LiveId" clId="{71B54976-4B30-5CAC-9705-5D9428B5587C}" dt="2025-10-06T01:45:00.217" v="1339" actId="962"/>
        <pc:sldMkLst>
          <pc:docMk/>
          <pc:sldMk cId="4153269275" sldId="435"/>
        </pc:sldMkLst>
        <pc:spChg chg="mod">
          <ac:chgData name="Álvaro Rios" userId="026aa1b822791703" providerId="LiveId" clId="{71B54976-4B30-5CAC-9705-5D9428B5587C}" dt="2025-10-06T01:44:52.551" v="1335" actId="20577"/>
          <ac:spMkLst>
            <pc:docMk/>
            <pc:sldMk cId="4153269275" sldId="435"/>
            <ac:spMk id="5" creationId="{F6F4434B-AC38-87A3-0CFC-743B53B66894}"/>
          </ac:spMkLst>
        </pc:spChg>
        <pc:picChg chg="del">
          <ac:chgData name="Álvaro Rios" userId="026aa1b822791703" providerId="LiveId" clId="{71B54976-4B30-5CAC-9705-5D9428B5587C}" dt="2025-10-06T01:44:55.282" v="1336" actId="478"/>
          <ac:picMkLst>
            <pc:docMk/>
            <pc:sldMk cId="4153269275" sldId="435"/>
            <ac:picMk id="6" creationId="{E19154DE-A682-EBA3-D985-0B58EB8EA1B4}"/>
          </ac:picMkLst>
        </pc:picChg>
        <pc:picChg chg="add mod">
          <ac:chgData name="Álvaro Rios" userId="026aa1b822791703" providerId="LiveId" clId="{71B54976-4B30-5CAC-9705-5D9428B5587C}" dt="2025-10-06T01:45:00.217" v="1339" actId="962"/>
          <ac:picMkLst>
            <pc:docMk/>
            <pc:sldMk cId="4153269275" sldId="435"/>
            <ac:picMk id="7" creationId="{67D1CBF1-9579-7DB5-68FB-B9C684FE4C93}"/>
          </ac:picMkLst>
        </pc:picChg>
      </pc:sldChg>
      <pc:sldChg chg="addSp delSp modSp add mod">
        <pc:chgData name="Álvaro Rios" userId="026aa1b822791703" providerId="LiveId" clId="{71B54976-4B30-5CAC-9705-5D9428B5587C}" dt="2025-10-06T01:45:18.272" v="1344" actId="962"/>
        <pc:sldMkLst>
          <pc:docMk/>
          <pc:sldMk cId="1873889517" sldId="436"/>
        </pc:sldMkLst>
        <pc:picChg chg="add mod">
          <ac:chgData name="Álvaro Rios" userId="026aa1b822791703" providerId="LiveId" clId="{71B54976-4B30-5CAC-9705-5D9428B5587C}" dt="2025-10-06T01:45:18.272" v="1344" actId="962"/>
          <ac:picMkLst>
            <pc:docMk/>
            <pc:sldMk cId="1873889517" sldId="436"/>
            <ac:picMk id="6" creationId="{177A6DBE-8491-920E-9293-3DF2F769BE84}"/>
          </ac:picMkLst>
        </pc:picChg>
        <pc:picChg chg="del">
          <ac:chgData name="Álvaro Rios" userId="026aa1b822791703" providerId="LiveId" clId="{71B54976-4B30-5CAC-9705-5D9428B5587C}" dt="2025-10-06T01:45:12.906" v="1341" actId="478"/>
          <ac:picMkLst>
            <pc:docMk/>
            <pc:sldMk cId="1873889517" sldId="436"/>
            <ac:picMk id="7" creationId="{6159818B-D85C-13E9-8E6E-8B732A4D7377}"/>
          </ac:picMkLst>
        </pc:picChg>
      </pc:sldChg>
      <pc:sldChg chg="add del">
        <pc:chgData name="Álvaro Rios" userId="026aa1b822791703" providerId="LiveId" clId="{71B54976-4B30-5CAC-9705-5D9428B5587C}" dt="2025-10-06T01:44:43.397" v="1323" actId="2696"/>
        <pc:sldMkLst>
          <pc:docMk/>
          <pc:sldMk cId="3118153510" sldId="436"/>
        </pc:sldMkLst>
      </pc:sldChg>
      <pc:sldChg chg="addSp delSp modSp add mod">
        <pc:chgData name="Álvaro Rios" userId="026aa1b822791703" providerId="LiveId" clId="{71B54976-4B30-5CAC-9705-5D9428B5587C}" dt="2025-10-06T01:45:27.902" v="1349" actId="962"/>
        <pc:sldMkLst>
          <pc:docMk/>
          <pc:sldMk cId="2617968766" sldId="437"/>
        </pc:sldMkLst>
        <pc:picChg chg="del">
          <ac:chgData name="Álvaro Rios" userId="026aa1b822791703" providerId="LiveId" clId="{71B54976-4B30-5CAC-9705-5D9428B5587C}" dt="2025-10-06T01:45:23.939" v="1346" actId="478"/>
          <ac:picMkLst>
            <pc:docMk/>
            <pc:sldMk cId="2617968766" sldId="437"/>
            <ac:picMk id="6" creationId="{AAEF8348-C7CE-57C2-5CAC-1C7A4A800DAA}"/>
          </ac:picMkLst>
        </pc:picChg>
        <pc:picChg chg="add mod">
          <ac:chgData name="Álvaro Rios" userId="026aa1b822791703" providerId="LiveId" clId="{71B54976-4B30-5CAC-9705-5D9428B5587C}" dt="2025-10-06T01:45:27.902" v="1349" actId="962"/>
          <ac:picMkLst>
            <pc:docMk/>
            <pc:sldMk cId="2617968766" sldId="437"/>
            <ac:picMk id="7" creationId="{A1767A42-DE43-AEEF-B49D-CC394FC99016}"/>
          </ac:picMkLst>
        </pc:picChg>
      </pc:sldChg>
      <pc:sldChg chg="addSp delSp modSp add mod">
        <pc:chgData name="Álvaro Rios" userId="026aa1b822791703" providerId="LiveId" clId="{71B54976-4B30-5CAC-9705-5D9428B5587C}" dt="2025-10-06T01:46:14.743" v="1377" actId="962"/>
        <pc:sldMkLst>
          <pc:docMk/>
          <pc:sldMk cId="1891932546" sldId="438"/>
        </pc:sldMkLst>
        <pc:spChg chg="mod">
          <ac:chgData name="Álvaro Rios" userId="026aa1b822791703" providerId="LiveId" clId="{71B54976-4B30-5CAC-9705-5D9428B5587C}" dt="2025-10-06T01:46:08.940" v="1373" actId="20577"/>
          <ac:spMkLst>
            <pc:docMk/>
            <pc:sldMk cId="1891932546" sldId="438"/>
            <ac:spMk id="5" creationId="{053EA47B-347F-9BE0-2AC9-F3E589E7929C}"/>
          </ac:spMkLst>
        </pc:spChg>
        <pc:picChg chg="add mod">
          <ac:chgData name="Álvaro Rios" userId="026aa1b822791703" providerId="LiveId" clId="{71B54976-4B30-5CAC-9705-5D9428B5587C}" dt="2025-10-06T01:46:14.743" v="1377" actId="962"/>
          <ac:picMkLst>
            <pc:docMk/>
            <pc:sldMk cId="1891932546" sldId="438"/>
            <ac:picMk id="6" creationId="{D74851D1-DE4E-1402-3C7B-B9733A5AB264}"/>
          </ac:picMkLst>
        </pc:picChg>
        <pc:picChg chg="del">
          <ac:chgData name="Álvaro Rios" userId="026aa1b822791703" providerId="LiveId" clId="{71B54976-4B30-5CAC-9705-5D9428B5587C}" dt="2025-10-06T01:46:10.423" v="1374" actId="478"/>
          <ac:picMkLst>
            <pc:docMk/>
            <pc:sldMk cId="1891932546" sldId="438"/>
            <ac:picMk id="7" creationId="{877FCBF5-2A0F-EA9B-2344-FD72F034575B}"/>
          </ac:picMkLst>
        </pc:picChg>
      </pc:sldChg>
      <pc:sldChg chg="addSp delSp modSp add mod">
        <pc:chgData name="Álvaro Rios" userId="026aa1b822791703" providerId="LiveId" clId="{71B54976-4B30-5CAC-9705-5D9428B5587C}" dt="2025-10-06T01:46:23.494" v="1382" actId="962"/>
        <pc:sldMkLst>
          <pc:docMk/>
          <pc:sldMk cId="88273345" sldId="439"/>
        </pc:sldMkLst>
        <pc:picChg chg="del">
          <ac:chgData name="Álvaro Rios" userId="026aa1b822791703" providerId="LiveId" clId="{71B54976-4B30-5CAC-9705-5D9428B5587C}" dt="2025-10-06T01:46:18.815" v="1379" actId="478"/>
          <ac:picMkLst>
            <pc:docMk/>
            <pc:sldMk cId="88273345" sldId="439"/>
            <ac:picMk id="6" creationId="{4CBAAB56-1E7B-80CB-C04F-4C99A5BA458C}"/>
          </ac:picMkLst>
        </pc:picChg>
        <pc:picChg chg="add mod">
          <ac:chgData name="Álvaro Rios" userId="026aa1b822791703" providerId="LiveId" clId="{71B54976-4B30-5CAC-9705-5D9428B5587C}" dt="2025-10-06T01:46:23.494" v="1382" actId="962"/>
          <ac:picMkLst>
            <pc:docMk/>
            <pc:sldMk cId="88273345" sldId="439"/>
            <ac:picMk id="7" creationId="{7F01C3C3-7B1B-82D3-0FA2-060E6E3C8335}"/>
          </ac:picMkLst>
        </pc:picChg>
      </pc:sldChg>
      <pc:sldChg chg="addSp delSp modSp add mod">
        <pc:chgData name="Álvaro Rios" userId="026aa1b822791703" providerId="LiveId" clId="{71B54976-4B30-5CAC-9705-5D9428B5587C}" dt="2025-10-06T01:49:36.442" v="1433" actId="478"/>
        <pc:sldMkLst>
          <pc:docMk/>
          <pc:sldMk cId="3961717098" sldId="440"/>
        </pc:sldMkLst>
        <pc:picChg chg="add mod">
          <ac:chgData name="Álvaro Rios" userId="026aa1b822791703" providerId="LiveId" clId="{71B54976-4B30-5CAC-9705-5D9428B5587C}" dt="2025-10-06T01:46:32.987" v="1387" actId="962"/>
          <ac:picMkLst>
            <pc:docMk/>
            <pc:sldMk cId="3961717098" sldId="440"/>
            <ac:picMk id="6" creationId="{FF6FF937-8F6D-9B7D-F21A-0F3DC8418F5F}"/>
          </ac:picMkLst>
        </pc:picChg>
        <pc:picChg chg="del">
          <ac:chgData name="Álvaro Rios" userId="026aa1b822791703" providerId="LiveId" clId="{71B54976-4B30-5CAC-9705-5D9428B5587C}" dt="2025-10-06T01:46:28.337" v="1384" actId="478"/>
          <ac:picMkLst>
            <pc:docMk/>
            <pc:sldMk cId="3961717098" sldId="440"/>
            <ac:picMk id="7" creationId="{27020BC5-E04B-3834-3D90-79668657B290}"/>
          </ac:picMkLst>
        </pc:picChg>
        <pc:picChg chg="add del mod">
          <ac:chgData name="Álvaro Rios" userId="026aa1b822791703" providerId="LiveId" clId="{71B54976-4B30-5CAC-9705-5D9428B5587C}" dt="2025-10-06T01:49:36.442" v="1433" actId="478"/>
          <ac:picMkLst>
            <pc:docMk/>
            <pc:sldMk cId="3961717098" sldId="440"/>
            <ac:picMk id="9" creationId="{F67B10CE-D985-6D92-87AB-0E26D367C564}"/>
          </ac:picMkLst>
        </pc:picChg>
      </pc:sldChg>
      <pc:sldChg chg="addSp delSp modSp add mod modAnim">
        <pc:chgData name="Álvaro Rios" userId="026aa1b822791703" providerId="LiveId" clId="{71B54976-4B30-5CAC-9705-5D9428B5587C}" dt="2025-10-06T02:34:52.723" v="1720" actId="14100"/>
        <pc:sldMkLst>
          <pc:docMk/>
          <pc:sldMk cId="812883318" sldId="441"/>
        </pc:sldMkLst>
        <pc:spChg chg="mod">
          <ac:chgData name="Álvaro Rios" userId="026aa1b822791703" providerId="LiveId" clId="{71B54976-4B30-5CAC-9705-5D9428B5587C}" dt="2025-10-06T01:52:41.012" v="1486" actId="1076"/>
          <ac:spMkLst>
            <pc:docMk/>
            <pc:sldMk cId="812883318" sldId="441"/>
            <ac:spMk id="5" creationId="{79EB9300-1CEC-FD37-00F6-F7C7D6291972}"/>
          </ac:spMkLst>
        </pc:spChg>
        <pc:spChg chg="add mod">
          <ac:chgData name="Álvaro Rios" userId="026aa1b822791703" providerId="LiveId" clId="{71B54976-4B30-5CAC-9705-5D9428B5587C}" dt="2025-10-06T02:34:52.723" v="1720" actId="14100"/>
          <ac:spMkLst>
            <pc:docMk/>
            <pc:sldMk cId="812883318" sldId="441"/>
            <ac:spMk id="15" creationId="{DDECB8B7-0995-046F-5BA3-8006B277B8C4}"/>
          </ac:spMkLst>
        </pc:spChg>
        <pc:picChg chg="del">
          <ac:chgData name="Álvaro Rios" userId="026aa1b822791703" providerId="LiveId" clId="{71B54976-4B30-5CAC-9705-5D9428B5587C}" dt="2025-10-06T01:49:04.760" v="1430" actId="478"/>
          <ac:picMkLst>
            <pc:docMk/>
            <pc:sldMk cId="812883318" sldId="441"/>
            <ac:picMk id="6" creationId="{5FAE2BA2-B397-4CA1-703C-304AE57FE55A}"/>
          </ac:picMkLst>
        </pc:picChg>
        <pc:picChg chg="add mod">
          <ac:chgData name="Álvaro Rios" userId="026aa1b822791703" providerId="LiveId" clId="{71B54976-4B30-5CAC-9705-5D9428B5587C}" dt="2025-10-06T01:49:54.718" v="1438"/>
          <ac:picMkLst>
            <pc:docMk/>
            <pc:sldMk cId="812883318" sldId="441"/>
            <ac:picMk id="9" creationId="{9C3F37FA-4E28-137F-E923-EF661D5FF382}"/>
          </ac:picMkLst>
        </pc:picChg>
        <pc:picChg chg="add mod">
          <ac:chgData name="Álvaro Rios" userId="026aa1b822791703" providerId="LiveId" clId="{71B54976-4B30-5CAC-9705-5D9428B5587C}" dt="2025-10-06T01:51:04.129" v="1441" actId="962"/>
          <ac:picMkLst>
            <pc:docMk/>
            <pc:sldMk cId="812883318" sldId="441"/>
            <ac:picMk id="14" creationId="{F2A1BD04-9DF3-FBCD-53BF-763E59E23DCB}"/>
          </ac:picMkLst>
        </pc:picChg>
      </pc:sldChg>
      <pc:sldChg chg="addSp delSp modSp add del mod">
        <pc:chgData name="Álvaro Rios" userId="026aa1b822791703" providerId="LiveId" clId="{71B54976-4B30-5CAC-9705-5D9428B5587C}" dt="2025-10-06T01:48:53.634" v="1428" actId="2696"/>
        <pc:sldMkLst>
          <pc:docMk/>
          <pc:sldMk cId="1157244077" sldId="441"/>
        </pc:sldMkLst>
        <pc:spChg chg="mod">
          <ac:chgData name="Álvaro Rios" userId="026aa1b822791703" providerId="LiveId" clId="{71B54976-4B30-5CAC-9705-5D9428B5587C}" dt="2025-10-06T01:47:13.639" v="1420" actId="1076"/>
          <ac:spMkLst>
            <pc:docMk/>
            <pc:sldMk cId="1157244077" sldId="441"/>
            <ac:spMk id="5" creationId="{9D0991E2-808E-49A8-EC3A-7D2224BD7837}"/>
          </ac:spMkLst>
        </pc:spChg>
        <pc:spChg chg="add mod">
          <ac:chgData name="Álvaro Rios" userId="026aa1b822791703" providerId="LiveId" clId="{71B54976-4B30-5CAC-9705-5D9428B5587C}" dt="2025-10-06T01:48:45.368" v="1427" actId="767"/>
          <ac:spMkLst>
            <pc:docMk/>
            <pc:sldMk cId="1157244077" sldId="441"/>
            <ac:spMk id="14" creationId="{01FFE512-1024-3DF4-16A0-0876B59E541F}"/>
          </ac:spMkLst>
        </pc:spChg>
        <pc:picChg chg="del">
          <ac:chgData name="Álvaro Rios" userId="026aa1b822791703" providerId="LiveId" clId="{71B54976-4B30-5CAC-9705-5D9428B5587C}" dt="2025-10-06T01:47:17.716" v="1421" actId="478"/>
          <ac:picMkLst>
            <pc:docMk/>
            <pc:sldMk cId="1157244077" sldId="441"/>
            <ac:picMk id="6" creationId="{513CE886-302F-2251-86E2-D48524EF0032}"/>
          </ac:picMkLst>
        </pc:picChg>
      </pc:sldChg>
      <pc:sldChg chg="addSp delSp modSp add mod">
        <pc:chgData name="Álvaro Rios" userId="026aa1b822791703" providerId="LiveId" clId="{71B54976-4B30-5CAC-9705-5D9428B5587C}" dt="2025-10-06T01:51:39.262" v="1446" actId="962"/>
        <pc:sldMkLst>
          <pc:docMk/>
          <pc:sldMk cId="1232584885" sldId="442"/>
        </pc:sldMkLst>
        <pc:picChg chg="add mod">
          <ac:chgData name="Álvaro Rios" userId="026aa1b822791703" providerId="LiveId" clId="{71B54976-4B30-5CAC-9705-5D9428B5587C}" dt="2025-10-06T01:51:39.262" v="1446" actId="962"/>
          <ac:picMkLst>
            <pc:docMk/>
            <pc:sldMk cId="1232584885" sldId="442"/>
            <ac:picMk id="8" creationId="{B7248C97-B90D-30BC-C3F9-3109E3706157}"/>
          </ac:picMkLst>
        </pc:picChg>
        <pc:picChg chg="del">
          <ac:chgData name="Álvaro Rios" userId="026aa1b822791703" providerId="LiveId" clId="{71B54976-4B30-5CAC-9705-5D9428B5587C}" dt="2025-10-06T01:51:10.911" v="1443" actId="478"/>
          <ac:picMkLst>
            <pc:docMk/>
            <pc:sldMk cId="1232584885" sldId="442"/>
            <ac:picMk id="14" creationId="{0F088CBF-9808-AB13-4F50-1364D4364BFD}"/>
          </ac:picMkLst>
        </pc:picChg>
      </pc:sldChg>
      <pc:sldChg chg="addSp delSp modSp add mod">
        <pc:chgData name="Álvaro Rios" userId="026aa1b822791703" providerId="LiveId" clId="{71B54976-4B30-5CAC-9705-5D9428B5587C}" dt="2025-10-06T01:52:51.507" v="1491"/>
        <pc:sldMkLst>
          <pc:docMk/>
          <pc:sldMk cId="3144427663" sldId="443"/>
        </pc:sldMkLst>
        <pc:spChg chg="mod">
          <ac:chgData name="Álvaro Rios" userId="026aa1b822791703" providerId="LiveId" clId="{71B54976-4B30-5CAC-9705-5D9428B5587C}" dt="2025-10-06T01:52:48.145" v="1488" actId="1076"/>
          <ac:spMkLst>
            <pc:docMk/>
            <pc:sldMk cId="3144427663" sldId="443"/>
            <ac:spMk id="4" creationId="{6C5029D3-A8DB-14EF-ED87-3B690C3E16F1}"/>
          </ac:spMkLst>
        </pc:spChg>
        <pc:spChg chg="add mod">
          <ac:chgData name="Álvaro Rios" userId="026aa1b822791703" providerId="LiveId" clId="{71B54976-4B30-5CAC-9705-5D9428B5587C}" dt="2025-10-06T01:52:51.507" v="1491"/>
          <ac:spMkLst>
            <pc:docMk/>
            <pc:sldMk cId="3144427663" sldId="443"/>
            <ac:spMk id="12" creationId="{BA2A33E5-5731-CCAD-ACED-8C3564005D9B}"/>
          </ac:spMkLst>
        </pc:spChg>
        <pc:graphicFrameChg chg="del">
          <ac:chgData name="Álvaro Rios" userId="026aa1b822791703" providerId="LiveId" clId="{71B54976-4B30-5CAC-9705-5D9428B5587C}" dt="2025-10-06T01:51:56.260" v="1449"/>
          <ac:graphicFrameMkLst>
            <pc:docMk/>
            <pc:sldMk cId="3144427663" sldId="443"/>
            <ac:graphicFrameMk id="2" creationId="{DB6FA5B4-4EB9-C5B9-8FA7-25360359596C}"/>
          </ac:graphicFrameMkLst>
        </pc:graphicFrameChg>
        <pc:picChg chg="del">
          <ac:chgData name="Álvaro Rios" userId="026aa1b822791703" providerId="LiveId" clId="{71B54976-4B30-5CAC-9705-5D9428B5587C}" dt="2025-10-06T01:51:44.192" v="1448" actId="478"/>
          <ac:picMkLst>
            <pc:docMk/>
            <pc:sldMk cId="3144427663" sldId="443"/>
            <ac:picMk id="8" creationId="{F7D95B5B-9A11-91B7-D307-2F9F57AA6325}"/>
          </ac:picMkLst>
        </pc:picChg>
        <pc:picChg chg="add mod">
          <ac:chgData name="Álvaro Rios" userId="026aa1b822791703" providerId="LiveId" clId="{71B54976-4B30-5CAC-9705-5D9428B5587C}" dt="2025-10-06T01:52:50.805" v="1490" actId="1076"/>
          <ac:picMkLst>
            <pc:docMk/>
            <pc:sldMk cId="3144427663" sldId="443"/>
            <ac:picMk id="9" creationId="{3BF72521-FF02-112D-C40D-85B247563336}"/>
          </ac:picMkLst>
        </pc:picChg>
      </pc:sldChg>
      <pc:sldChg chg="addSp delSp modSp add mod ord modAnim">
        <pc:chgData name="Álvaro Rios" userId="026aa1b822791703" providerId="LiveId" clId="{71B54976-4B30-5CAC-9705-5D9428B5587C}" dt="2025-10-06T02:33:43.207" v="1714" actId="14100"/>
        <pc:sldMkLst>
          <pc:docMk/>
          <pc:sldMk cId="2856065866" sldId="444"/>
        </pc:sldMkLst>
        <pc:spChg chg="add mod">
          <ac:chgData name="Álvaro Rios" userId="026aa1b822791703" providerId="LiveId" clId="{71B54976-4B30-5CAC-9705-5D9428B5587C}" dt="2025-10-06T01:53:44.128" v="1511" actId="1076"/>
          <ac:spMkLst>
            <pc:docMk/>
            <pc:sldMk cId="2856065866" sldId="444"/>
            <ac:spMk id="2" creationId="{A3D481C0-06FA-7EEF-A7DA-73658BFE7BB3}"/>
          </ac:spMkLst>
        </pc:spChg>
        <pc:spChg chg="mod">
          <ac:chgData name="Álvaro Rios" userId="026aa1b822791703" providerId="LiveId" clId="{71B54976-4B30-5CAC-9705-5D9428B5587C}" dt="2025-10-06T01:53:41.504" v="1510" actId="1076"/>
          <ac:spMkLst>
            <pc:docMk/>
            <pc:sldMk cId="2856065866" sldId="444"/>
            <ac:spMk id="4" creationId="{69C38AFE-57FB-F608-C560-9F3BE8B17A84}"/>
          </ac:spMkLst>
        </pc:spChg>
        <pc:spChg chg="del mod">
          <ac:chgData name="Álvaro Rios" userId="026aa1b822791703" providerId="LiveId" clId="{71B54976-4B30-5CAC-9705-5D9428B5587C}" dt="2025-10-06T01:52:54.923" v="1493" actId="478"/>
          <ac:spMkLst>
            <pc:docMk/>
            <pc:sldMk cId="2856065866" sldId="444"/>
            <ac:spMk id="5" creationId="{1966D6A0-5582-74D2-9A3E-328688BE3C7B}"/>
          </ac:spMkLst>
        </pc:spChg>
        <pc:spChg chg="add mod">
          <ac:chgData name="Álvaro Rios" userId="026aa1b822791703" providerId="LiveId" clId="{71B54976-4B30-5CAC-9705-5D9428B5587C}" dt="2025-10-06T02:33:43.207" v="1714" actId="14100"/>
          <ac:spMkLst>
            <pc:docMk/>
            <pc:sldMk cId="2856065866" sldId="444"/>
            <ac:spMk id="12" creationId="{DB7E7247-2DEE-7492-09D4-B2CCC51481E4}"/>
          </ac:spMkLst>
        </pc:spChg>
        <pc:picChg chg="del">
          <ac:chgData name="Álvaro Rios" userId="026aa1b822791703" providerId="LiveId" clId="{71B54976-4B30-5CAC-9705-5D9428B5587C}" dt="2025-10-06T01:53:27.680" v="1495" actId="478"/>
          <ac:picMkLst>
            <pc:docMk/>
            <pc:sldMk cId="2856065866" sldId="444"/>
            <ac:picMk id="6" creationId="{14D74895-6C9D-2EF6-FC00-46D41A4A8A24}"/>
          </ac:picMkLst>
        </pc:picChg>
        <pc:picChg chg="add mod">
          <ac:chgData name="Álvaro Rios" userId="026aa1b822791703" providerId="LiveId" clId="{71B54976-4B30-5CAC-9705-5D9428B5587C}" dt="2025-10-06T01:55:41.596" v="1565" actId="1076"/>
          <ac:picMkLst>
            <pc:docMk/>
            <pc:sldMk cId="2856065866" sldId="444"/>
            <ac:picMk id="8" creationId="{F297B171-E713-7251-D1E8-701E106D2892}"/>
          </ac:picMkLst>
        </pc:picChg>
        <pc:picChg chg="add mod">
          <ac:chgData name="Álvaro Rios" userId="026aa1b822791703" providerId="LiveId" clId="{71B54976-4B30-5CAC-9705-5D9428B5587C}" dt="2025-10-06T01:55:39.896" v="1564" actId="1076"/>
          <ac:picMkLst>
            <pc:docMk/>
            <pc:sldMk cId="2856065866" sldId="444"/>
            <ac:picMk id="9" creationId="{D4805C6D-FC82-25FF-0BB5-FBCF43952B0A}"/>
          </ac:picMkLst>
        </pc:picChg>
      </pc:sldChg>
      <pc:sldChg chg="addSp delSp modSp add del mod">
        <pc:chgData name="Álvaro Rios" userId="026aa1b822791703" providerId="LiveId" clId="{71B54976-4B30-5CAC-9705-5D9428B5587C}" dt="2025-10-06T01:56:06.020" v="1571" actId="2696"/>
        <pc:sldMkLst>
          <pc:docMk/>
          <pc:sldMk cId="3171545598" sldId="445"/>
        </pc:sldMkLst>
        <pc:picChg chg="add del mod">
          <ac:chgData name="Álvaro Rios" userId="026aa1b822791703" providerId="LiveId" clId="{71B54976-4B30-5CAC-9705-5D9428B5587C}" dt="2025-10-06T01:55:20.781" v="1558" actId="21"/>
          <ac:picMkLst>
            <pc:docMk/>
            <pc:sldMk cId="3171545598" sldId="445"/>
            <ac:picMk id="6" creationId="{98DA88E1-9ACE-42D3-8E11-C3E927E4736C}"/>
          </ac:picMkLst>
        </pc:picChg>
        <pc:picChg chg="del">
          <ac:chgData name="Álvaro Rios" userId="026aa1b822791703" providerId="LiveId" clId="{71B54976-4B30-5CAC-9705-5D9428B5587C}" dt="2025-10-06T01:53:51.359" v="1513" actId="478"/>
          <ac:picMkLst>
            <pc:docMk/>
            <pc:sldMk cId="3171545598" sldId="445"/>
            <ac:picMk id="8" creationId="{F9FF36BF-6AD0-4073-3B4A-7069731A8C3B}"/>
          </ac:picMkLst>
        </pc:picChg>
      </pc:sldChg>
      <pc:sldChg chg="addSp delSp modSp add mod ord">
        <pc:chgData name="Álvaro Rios" userId="026aa1b822791703" providerId="LiveId" clId="{71B54976-4B30-5CAC-9705-5D9428B5587C}" dt="2025-10-06T01:56:15.996" v="1574" actId="1076"/>
        <pc:sldMkLst>
          <pc:docMk/>
          <pc:sldMk cId="663079966" sldId="446"/>
        </pc:sldMkLst>
        <pc:spChg chg="mod">
          <ac:chgData name="Álvaro Rios" userId="026aa1b822791703" providerId="LiveId" clId="{71B54976-4B30-5CAC-9705-5D9428B5587C}" dt="2025-10-06T01:56:15.996" v="1574" actId="1076"/>
          <ac:spMkLst>
            <pc:docMk/>
            <pc:sldMk cId="663079966" sldId="446"/>
            <ac:spMk id="2" creationId="{706F0561-BB9A-CBA0-7EF5-9CB901C42A7E}"/>
          </ac:spMkLst>
        </pc:spChg>
        <pc:picChg chg="del">
          <ac:chgData name="Álvaro Rios" userId="026aa1b822791703" providerId="LiveId" clId="{71B54976-4B30-5CAC-9705-5D9428B5587C}" dt="2025-10-06T01:54:44.584" v="1544" actId="478"/>
          <ac:picMkLst>
            <pc:docMk/>
            <pc:sldMk cId="663079966" sldId="446"/>
            <ac:picMk id="6" creationId="{C952E063-C36D-D6CE-AED3-E69D397BCB8B}"/>
          </ac:picMkLst>
        </pc:picChg>
        <pc:picChg chg="add mod">
          <ac:chgData name="Álvaro Rios" userId="026aa1b822791703" providerId="LiveId" clId="{71B54976-4B30-5CAC-9705-5D9428B5587C}" dt="2025-10-06T01:55:53.586" v="1569" actId="1038"/>
          <ac:picMkLst>
            <pc:docMk/>
            <pc:sldMk cId="663079966" sldId="446"/>
            <ac:picMk id="7" creationId="{FE1993DA-0484-F917-B46F-E84B47DC98C1}"/>
          </ac:picMkLst>
        </pc:picChg>
        <pc:picChg chg="add mod">
          <ac:chgData name="Álvaro Rios" userId="026aa1b822791703" providerId="LiveId" clId="{71B54976-4B30-5CAC-9705-5D9428B5587C}" dt="2025-10-06T01:55:50.947" v="1568" actId="1076"/>
          <ac:picMkLst>
            <pc:docMk/>
            <pc:sldMk cId="663079966" sldId="446"/>
            <ac:picMk id="9" creationId="{26E0134D-B05F-9C5A-BE81-15244E1C7491}"/>
          </ac:picMkLst>
        </pc:picChg>
      </pc:sldChg>
      <pc:sldChg chg="add del">
        <pc:chgData name="Álvaro Rios" userId="026aa1b822791703" providerId="LiveId" clId="{71B54976-4B30-5CAC-9705-5D9428B5587C}" dt="2025-10-06T02:33:59.187" v="1715" actId="2696"/>
        <pc:sldMkLst>
          <pc:docMk/>
          <pc:sldMk cId="1159255309" sldId="447"/>
        </pc:sldMkLst>
      </pc:sldChg>
      <pc:sldChg chg="add del">
        <pc:chgData name="Álvaro Rios" userId="026aa1b822791703" providerId="LiveId" clId="{71B54976-4B30-5CAC-9705-5D9428B5587C}" dt="2025-10-06T01:58:29.248" v="1578" actId="2696"/>
        <pc:sldMkLst>
          <pc:docMk/>
          <pc:sldMk cId="1252279446" sldId="448"/>
        </pc:sldMkLst>
      </pc:sldChg>
      <pc:sldChg chg="addSp delSp modSp add mod modAnim">
        <pc:chgData name="Álvaro Rios" userId="026aa1b822791703" providerId="LiveId" clId="{71B54976-4B30-5CAC-9705-5D9428B5587C}" dt="2025-10-06T02:35:30.825" v="1725" actId="1035"/>
        <pc:sldMkLst>
          <pc:docMk/>
          <pc:sldMk cId="3625468380" sldId="449"/>
        </pc:sldMkLst>
        <pc:spChg chg="mod">
          <ac:chgData name="Álvaro Rios" userId="026aa1b822791703" providerId="LiveId" clId="{71B54976-4B30-5CAC-9705-5D9428B5587C}" dt="2025-10-06T01:59:33.100" v="1642" actId="1076"/>
          <ac:spMkLst>
            <pc:docMk/>
            <pc:sldMk cId="3625468380" sldId="449"/>
            <ac:spMk id="2" creationId="{774E31D5-E077-76B7-D124-47469735C3A7}"/>
          </ac:spMkLst>
        </pc:spChg>
        <pc:spChg chg="add mod">
          <ac:chgData name="Álvaro Rios" userId="026aa1b822791703" providerId="LiveId" clId="{71B54976-4B30-5CAC-9705-5D9428B5587C}" dt="2025-10-06T02:35:30.825" v="1725" actId="1035"/>
          <ac:spMkLst>
            <pc:docMk/>
            <pc:sldMk cId="3625468380" sldId="449"/>
            <ac:spMk id="13" creationId="{86A2BBE9-8121-355E-EFC5-6DEB53208A91}"/>
          </ac:spMkLst>
        </pc:spChg>
        <pc:picChg chg="add mod">
          <ac:chgData name="Álvaro Rios" userId="026aa1b822791703" providerId="LiveId" clId="{71B54976-4B30-5CAC-9705-5D9428B5587C}" dt="2025-10-06T01:59:14.934" v="1597" actId="1076"/>
          <ac:picMkLst>
            <pc:docMk/>
            <pc:sldMk cId="3625468380" sldId="449"/>
            <ac:picMk id="6" creationId="{756C3839-2466-F737-7E3E-BF865CFD6402}"/>
          </ac:picMkLst>
        </pc:picChg>
        <pc:picChg chg="del">
          <ac:chgData name="Álvaro Rios" userId="026aa1b822791703" providerId="LiveId" clId="{71B54976-4B30-5CAC-9705-5D9428B5587C}" dt="2025-10-06T01:58:38.485" v="1579" actId="478"/>
          <ac:picMkLst>
            <pc:docMk/>
            <pc:sldMk cId="3625468380" sldId="449"/>
            <ac:picMk id="7" creationId="{A3B34DEA-B4EA-EB28-425A-2AE422737A58}"/>
          </ac:picMkLst>
        </pc:picChg>
        <pc:picChg chg="del">
          <ac:chgData name="Álvaro Rios" userId="026aa1b822791703" providerId="LiveId" clId="{71B54976-4B30-5CAC-9705-5D9428B5587C}" dt="2025-10-06T01:58:39.362" v="1580" actId="478"/>
          <ac:picMkLst>
            <pc:docMk/>
            <pc:sldMk cId="3625468380" sldId="449"/>
            <ac:picMk id="9" creationId="{1BD679EF-E5A8-1ACB-4311-55AD54D83C91}"/>
          </ac:picMkLst>
        </pc:picChg>
        <pc:picChg chg="add mod">
          <ac:chgData name="Álvaro Rios" userId="026aa1b822791703" providerId="LiveId" clId="{71B54976-4B30-5CAC-9705-5D9428B5587C}" dt="2025-10-06T01:59:12.266" v="1596" actId="14100"/>
          <ac:picMkLst>
            <pc:docMk/>
            <pc:sldMk cId="3625468380" sldId="449"/>
            <ac:picMk id="12" creationId="{C970BEBE-92F8-37B8-CC3A-C41D898797FF}"/>
          </ac:picMkLst>
        </pc:picChg>
      </pc:sldChg>
      <pc:sldChg chg="addSp delSp modSp add mod modAnim">
        <pc:chgData name="Álvaro Rios" userId="026aa1b822791703" providerId="LiveId" clId="{71B54976-4B30-5CAC-9705-5D9428B5587C}" dt="2025-10-06T02:34:12.906" v="1717" actId="1076"/>
        <pc:sldMkLst>
          <pc:docMk/>
          <pc:sldMk cId="377131959" sldId="450"/>
        </pc:sldMkLst>
        <pc:spChg chg="mod">
          <ac:chgData name="Álvaro Rios" userId="026aa1b822791703" providerId="LiveId" clId="{71B54976-4B30-5CAC-9705-5D9428B5587C}" dt="2025-10-06T02:28:09.749" v="1682" actId="20577"/>
          <ac:spMkLst>
            <pc:docMk/>
            <pc:sldMk cId="377131959" sldId="450"/>
            <ac:spMk id="2" creationId="{A17C6E95-F004-7C90-33A9-641D09B754A1}"/>
          </ac:spMkLst>
        </pc:spChg>
        <pc:spChg chg="add mod">
          <ac:chgData name="Álvaro Rios" userId="026aa1b822791703" providerId="LiveId" clId="{71B54976-4B30-5CAC-9705-5D9428B5587C}" dt="2025-10-06T02:34:12.906" v="1717" actId="1076"/>
          <ac:spMkLst>
            <pc:docMk/>
            <pc:sldMk cId="377131959" sldId="450"/>
            <ac:spMk id="13" creationId="{AA0FC61F-7B1D-2D97-2027-D0C9F63228C0}"/>
          </ac:spMkLst>
        </pc:spChg>
        <pc:picChg chg="del">
          <ac:chgData name="Álvaro Rios" userId="026aa1b822791703" providerId="LiveId" clId="{71B54976-4B30-5CAC-9705-5D9428B5587C}" dt="2025-10-06T02:28:12.076" v="1683" actId="478"/>
          <ac:picMkLst>
            <pc:docMk/>
            <pc:sldMk cId="377131959" sldId="450"/>
            <ac:picMk id="6" creationId="{02340213-A42B-02EF-16E9-AD2F8A1B7EA7}"/>
          </ac:picMkLst>
        </pc:picChg>
        <pc:picChg chg="add mod">
          <ac:chgData name="Álvaro Rios" userId="026aa1b822791703" providerId="LiveId" clId="{71B54976-4B30-5CAC-9705-5D9428B5587C}" dt="2025-10-06T02:28:52.399" v="1700" actId="14100"/>
          <ac:picMkLst>
            <pc:docMk/>
            <pc:sldMk cId="377131959" sldId="450"/>
            <ac:picMk id="7" creationId="{7A00B21A-7D5B-F31A-B660-AE05B4F792AF}"/>
          </ac:picMkLst>
        </pc:picChg>
        <pc:picChg chg="add mod">
          <ac:chgData name="Álvaro Rios" userId="026aa1b822791703" providerId="LiveId" clId="{71B54976-4B30-5CAC-9705-5D9428B5587C}" dt="2025-10-06T02:28:49.766" v="1699" actId="14100"/>
          <ac:picMkLst>
            <pc:docMk/>
            <pc:sldMk cId="377131959" sldId="450"/>
            <ac:picMk id="9" creationId="{637D386B-28FF-A122-74C9-F47252117823}"/>
          </ac:picMkLst>
        </pc:picChg>
        <pc:picChg chg="del">
          <ac:chgData name="Álvaro Rios" userId="026aa1b822791703" providerId="LiveId" clId="{71B54976-4B30-5CAC-9705-5D9428B5587C}" dt="2025-10-06T02:28:12.997" v="1684" actId="478"/>
          <ac:picMkLst>
            <pc:docMk/>
            <pc:sldMk cId="377131959" sldId="450"/>
            <ac:picMk id="12" creationId="{B91004C2-ED02-836B-334D-D9E261FCA2A7}"/>
          </ac:picMkLst>
        </pc:picChg>
      </pc:sldChg>
      <pc:sldChg chg="addSp delSp modSp add mod delAnim">
        <pc:chgData name="Álvaro Rios" userId="026aa1b822791703" providerId="LiveId" clId="{71B54976-4B30-5CAC-9705-5D9428B5587C}" dt="2025-10-06T05:13:55.329" v="2354" actId="1076"/>
        <pc:sldMkLst>
          <pc:docMk/>
          <pc:sldMk cId="2373200013" sldId="451"/>
        </pc:sldMkLst>
        <pc:spChg chg="mod">
          <ac:chgData name="Álvaro Rios" userId="026aa1b822791703" providerId="LiveId" clId="{71B54976-4B30-5CAC-9705-5D9428B5587C}" dt="2025-10-06T02:43:12.997" v="1756" actId="20577"/>
          <ac:spMkLst>
            <pc:docMk/>
            <pc:sldMk cId="2373200013" sldId="451"/>
            <ac:spMk id="2" creationId="{288F5C71-C27B-2E82-0B97-871542EE2425}"/>
          </ac:spMkLst>
        </pc:spChg>
        <pc:spChg chg="del">
          <ac:chgData name="Álvaro Rios" userId="026aa1b822791703" providerId="LiveId" clId="{71B54976-4B30-5CAC-9705-5D9428B5587C}" dt="2025-10-06T02:43:17.691" v="1759" actId="478"/>
          <ac:spMkLst>
            <pc:docMk/>
            <pc:sldMk cId="2373200013" sldId="451"/>
            <ac:spMk id="13" creationId="{2E82C82F-9079-E986-81D5-B26FE0DDC56D}"/>
          </ac:spMkLst>
        </pc:spChg>
        <pc:picChg chg="add del mod">
          <ac:chgData name="Álvaro Rios" userId="026aa1b822791703" providerId="LiveId" clId="{71B54976-4B30-5CAC-9705-5D9428B5587C}" dt="2025-10-06T05:13:18.582" v="2346" actId="478"/>
          <ac:picMkLst>
            <pc:docMk/>
            <pc:sldMk cId="2373200013" sldId="451"/>
            <ac:picMk id="5" creationId="{A6958947-0D46-1626-02F2-86B8DD706322}"/>
          </ac:picMkLst>
        </pc:picChg>
        <pc:picChg chg="add del mod">
          <ac:chgData name="Álvaro Rios" userId="026aa1b822791703" providerId="LiveId" clId="{71B54976-4B30-5CAC-9705-5D9428B5587C}" dt="2025-10-06T05:13:29.814" v="2351" actId="478"/>
          <ac:picMkLst>
            <pc:docMk/>
            <pc:sldMk cId="2373200013" sldId="451"/>
            <ac:picMk id="6" creationId="{61FF69F0-BC19-0B07-38E5-39C1CDAA7E58}"/>
          </ac:picMkLst>
        </pc:picChg>
        <pc:picChg chg="del">
          <ac:chgData name="Álvaro Rios" userId="026aa1b822791703" providerId="LiveId" clId="{71B54976-4B30-5CAC-9705-5D9428B5587C}" dt="2025-10-06T02:43:16.438" v="1758" actId="478"/>
          <ac:picMkLst>
            <pc:docMk/>
            <pc:sldMk cId="2373200013" sldId="451"/>
            <ac:picMk id="7" creationId="{3F9B9821-CDF8-ED7C-1FC9-E2D7D5595858}"/>
          </ac:picMkLst>
        </pc:picChg>
        <pc:picChg chg="add mod">
          <ac:chgData name="Álvaro Rios" userId="026aa1b822791703" providerId="LiveId" clId="{71B54976-4B30-5CAC-9705-5D9428B5587C}" dt="2025-10-06T05:13:28.961" v="2350" actId="1076"/>
          <ac:picMkLst>
            <pc:docMk/>
            <pc:sldMk cId="2373200013" sldId="451"/>
            <ac:picMk id="8" creationId="{30235822-A042-F77E-657D-74032EEB5D7E}"/>
          </ac:picMkLst>
        </pc:picChg>
        <pc:picChg chg="del">
          <ac:chgData name="Álvaro Rios" userId="026aa1b822791703" providerId="LiveId" clId="{71B54976-4B30-5CAC-9705-5D9428B5587C}" dt="2025-10-06T02:43:14.841" v="1757" actId="478"/>
          <ac:picMkLst>
            <pc:docMk/>
            <pc:sldMk cId="2373200013" sldId="451"/>
            <ac:picMk id="9" creationId="{70236126-0453-BE10-7074-9F24D0F1C4AD}"/>
          </ac:picMkLst>
        </pc:picChg>
        <pc:picChg chg="add mod">
          <ac:chgData name="Álvaro Rios" userId="026aa1b822791703" providerId="LiveId" clId="{71B54976-4B30-5CAC-9705-5D9428B5587C}" dt="2025-10-06T05:13:55.329" v="2354" actId="1076"/>
          <ac:picMkLst>
            <pc:docMk/>
            <pc:sldMk cId="2373200013" sldId="451"/>
            <ac:picMk id="12" creationId="{A353A3DD-A028-CDD2-5D94-8C563E241701}"/>
          </ac:picMkLst>
        </pc:picChg>
      </pc:sldChg>
      <pc:sldChg chg="addSp delSp modSp add mod">
        <pc:chgData name="Álvaro Rios" userId="026aa1b822791703" providerId="LiveId" clId="{71B54976-4B30-5CAC-9705-5D9428B5587C}" dt="2025-10-06T04:31:43.140" v="1813" actId="1076"/>
        <pc:sldMkLst>
          <pc:docMk/>
          <pc:sldMk cId="131257839" sldId="452"/>
        </pc:sldMkLst>
        <pc:spChg chg="mod">
          <ac:chgData name="Álvaro Rios" userId="026aa1b822791703" providerId="LiveId" clId="{71B54976-4B30-5CAC-9705-5D9428B5587C}" dt="2025-10-06T04:31:24.811" v="1806" actId="20577"/>
          <ac:spMkLst>
            <pc:docMk/>
            <pc:sldMk cId="131257839" sldId="452"/>
            <ac:spMk id="2" creationId="{43F17105-C3CB-EB3B-D40A-0B58C5F491D3}"/>
          </ac:spMkLst>
        </pc:spChg>
        <pc:picChg chg="del">
          <ac:chgData name="Álvaro Rios" userId="026aa1b822791703" providerId="LiveId" clId="{71B54976-4B30-5CAC-9705-5D9428B5587C}" dt="2025-10-06T04:31:26.878" v="1807" actId="478"/>
          <ac:picMkLst>
            <pc:docMk/>
            <pc:sldMk cId="131257839" sldId="452"/>
            <ac:picMk id="5" creationId="{F77647FC-89EF-C975-75D9-8385A775F184}"/>
          </ac:picMkLst>
        </pc:picChg>
        <pc:picChg chg="del">
          <ac:chgData name="Álvaro Rios" userId="026aa1b822791703" providerId="LiveId" clId="{71B54976-4B30-5CAC-9705-5D9428B5587C}" dt="2025-10-06T04:31:27.981" v="1808" actId="478"/>
          <ac:picMkLst>
            <pc:docMk/>
            <pc:sldMk cId="131257839" sldId="452"/>
            <ac:picMk id="6" creationId="{D6630814-175C-9975-BFD1-5438DDC1AA86}"/>
          </ac:picMkLst>
        </pc:picChg>
        <pc:picChg chg="add mod">
          <ac:chgData name="Álvaro Rios" userId="026aa1b822791703" providerId="LiveId" clId="{71B54976-4B30-5CAC-9705-5D9428B5587C}" dt="2025-10-06T04:31:43.140" v="1813" actId="1076"/>
          <ac:picMkLst>
            <pc:docMk/>
            <pc:sldMk cId="131257839" sldId="452"/>
            <ac:picMk id="7" creationId="{BA835562-ADC1-7C69-41A3-47710238640E}"/>
          </ac:picMkLst>
        </pc:picChg>
      </pc:sldChg>
      <pc:sldChg chg="addSp delSp modSp add mod">
        <pc:chgData name="Álvaro Rios" userId="026aa1b822791703" providerId="LiveId" clId="{71B54976-4B30-5CAC-9705-5D9428B5587C}" dt="2025-10-06T04:31:58.908" v="1819" actId="1076"/>
        <pc:sldMkLst>
          <pc:docMk/>
          <pc:sldMk cId="4212273832" sldId="453"/>
        </pc:sldMkLst>
        <pc:picChg chg="add mod">
          <ac:chgData name="Álvaro Rios" userId="026aa1b822791703" providerId="LiveId" clId="{71B54976-4B30-5CAC-9705-5D9428B5587C}" dt="2025-10-06T04:31:58.908" v="1819" actId="1076"/>
          <ac:picMkLst>
            <pc:docMk/>
            <pc:sldMk cId="4212273832" sldId="453"/>
            <ac:picMk id="5" creationId="{B3D2608C-6F43-666F-BFE0-2F94F82E9872}"/>
          </ac:picMkLst>
        </pc:picChg>
        <pc:picChg chg="del">
          <ac:chgData name="Álvaro Rios" userId="026aa1b822791703" providerId="LiveId" clId="{71B54976-4B30-5CAC-9705-5D9428B5587C}" dt="2025-10-06T04:31:52.046" v="1815" actId="478"/>
          <ac:picMkLst>
            <pc:docMk/>
            <pc:sldMk cId="4212273832" sldId="453"/>
            <ac:picMk id="7" creationId="{B529636A-F42F-9534-19ED-45329EE05597}"/>
          </ac:picMkLst>
        </pc:picChg>
      </pc:sldChg>
      <pc:sldChg chg="addSp delSp modSp add mod">
        <pc:chgData name="Álvaro Rios" userId="026aa1b822791703" providerId="LiveId" clId="{71B54976-4B30-5CAC-9705-5D9428B5587C}" dt="2025-10-06T04:32:17.376" v="1825" actId="1076"/>
        <pc:sldMkLst>
          <pc:docMk/>
          <pc:sldMk cId="1051523068" sldId="454"/>
        </pc:sldMkLst>
        <pc:picChg chg="del">
          <ac:chgData name="Álvaro Rios" userId="026aa1b822791703" providerId="LiveId" clId="{71B54976-4B30-5CAC-9705-5D9428B5587C}" dt="2025-10-06T04:32:09.381" v="1821" actId="478"/>
          <ac:picMkLst>
            <pc:docMk/>
            <pc:sldMk cId="1051523068" sldId="454"/>
            <ac:picMk id="5" creationId="{600138F2-7E19-5401-8054-7D7706BC52F9}"/>
          </ac:picMkLst>
        </pc:picChg>
        <pc:picChg chg="add mod">
          <ac:chgData name="Álvaro Rios" userId="026aa1b822791703" providerId="LiveId" clId="{71B54976-4B30-5CAC-9705-5D9428B5587C}" dt="2025-10-06T04:32:17.376" v="1825" actId="1076"/>
          <ac:picMkLst>
            <pc:docMk/>
            <pc:sldMk cId="1051523068" sldId="454"/>
            <ac:picMk id="6" creationId="{64DE4493-D933-D7EE-AD47-EFBB11607275}"/>
          </ac:picMkLst>
        </pc:picChg>
      </pc:sldChg>
      <pc:sldChg chg="addSp delSp modSp add mod">
        <pc:chgData name="Álvaro Rios" userId="026aa1b822791703" providerId="LiveId" clId="{71B54976-4B30-5CAC-9705-5D9428B5587C}" dt="2025-10-06T04:32:52.841" v="1844" actId="14100"/>
        <pc:sldMkLst>
          <pc:docMk/>
          <pc:sldMk cId="4136034863" sldId="455"/>
        </pc:sldMkLst>
        <pc:spChg chg="mod">
          <ac:chgData name="Álvaro Rios" userId="026aa1b822791703" providerId="LiveId" clId="{71B54976-4B30-5CAC-9705-5D9428B5587C}" dt="2025-10-06T04:32:32.960" v="1838" actId="20577"/>
          <ac:spMkLst>
            <pc:docMk/>
            <pc:sldMk cId="4136034863" sldId="455"/>
            <ac:spMk id="2" creationId="{13B0CA58-9BD3-E859-5113-FB32864E730C}"/>
          </ac:spMkLst>
        </pc:spChg>
        <pc:picChg chg="add mod">
          <ac:chgData name="Álvaro Rios" userId="026aa1b822791703" providerId="LiveId" clId="{71B54976-4B30-5CAC-9705-5D9428B5587C}" dt="2025-10-06T04:32:52.841" v="1844" actId="14100"/>
          <ac:picMkLst>
            <pc:docMk/>
            <pc:sldMk cId="4136034863" sldId="455"/>
            <ac:picMk id="5" creationId="{3DA1283D-4344-4897-8547-97214FBD971D}"/>
          </ac:picMkLst>
        </pc:picChg>
        <pc:picChg chg="del">
          <ac:chgData name="Álvaro Rios" userId="026aa1b822791703" providerId="LiveId" clId="{71B54976-4B30-5CAC-9705-5D9428B5587C}" dt="2025-10-06T04:32:36.250" v="1839" actId="478"/>
          <ac:picMkLst>
            <pc:docMk/>
            <pc:sldMk cId="4136034863" sldId="455"/>
            <ac:picMk id="6" creationId="{34DF1901-77A7-7720-FF22-855E38168D2C}"/>
          </ac:picMkLst>
        </pc:picChg>
      </pc:sldChg>
      <pc:sldChg chg="addSp delSp modSp add mod">
        <pc:chgData name="Álvaro Rios" userId="026aa1b822791703" providerId="LiveId" clId="{71B54976-4B30-5CAC-9705-5D9428B5587C}" dt="2025-10-06T04:33:13.240" v="1852" actId="1076"/>
        <pc:sldMkLst>
          <pc:docMk/>
          <pc:sldMk cId="1350994684" sldId="456"/>
        </pc:sldMkLst>
        <pc:picChg chg="del">
          <ac:chgData name="Álvaro Rios" userId="026aa1b822791703" providerId="LiveId" clId="{71B54976-4B30-5CAC-9705-5D9428B5587C}" dt="2025-10-06T04:32:58.612" v="1846" actId="478"/>
          <ac:picMkLst>
            <pc:docMk/>
            <pc:sldMk cId="1350994684" sldId="456"/>
            <ac:picMk id="5" creationId="{A7850BFC-147C-E75C-49C0-903A8FFFD7F3}"/>
          </ac:picMkLst>
        </pc:picChg>
        <pc:picChg chg="add mod">
          <ac:chgData name="Álvaro Rios" userId="026aa1b822791703" providerId="LiveId" clId="{71B54976-4B30-5CAC-9705-5D9428B5587C}" dt="2025-10-06T04:33:13.240" v="1852" actId="1076"/>
          <ac:picMkLst>
            <pc:docMk/>
            <pc:sldMk cId="1350994684" sldId="456"/>
            <ac:picMk id="6" creationId="{8E423BA4-DC72-B2A6-B6B1-9F2F3ECB62E3}"/>
          </ac:picMkLst>
        </pc:picChg>
      </pc:sldChg>
      <pc:sldChg chg="addSp delSp modSp add mod">
        <pc:chgData name="Álvaro Rios" userId="026aa1b822791703" providerId="LiveId" clId="{71B54976-4B30-5CAC-9705-5D9428B5587C}" dt="2025-10-06T04:33:30.757" v="1858" actId="1076"/>
        <pc:sldMkLst>
          <pc:docMk/>
          <pc:sldMk cId="1473910392" sldId="457"/>
        </pc:sldMkLst>
        <pc:picChg chg="add mod">
          <ac:chgData name="Álvaro Rios" userId="026aa1b822791703" providerId="LiveId" clId="{71B54976-4B30-5CAC-9705-5D9428B5587C}" dt="2025-10-06T04:33:30.757" v="1858" actId="1076"/>
          <ac:picMkLst>
            <pc:docMk/>
            <pc:sldMk cId="1473910392" sldId="457"/>
            <ac:picMk id="5" creationId="{4CB33263-FF7C-F830-FAE5-4DA924AAAB2D}"/>
          </ac:picMkLst>
        </pc:picChg>
        <pc:picChg chg="del">
          <ac:chgData name="Álvaro Rios" userId="026aa1b822791703" providerId="LiveId" clId="{71B54976-4B30-5CAC-9705-5D9428B5587C}" dt="2025-10-06T04:33:20.563" v="1854" actId="478"/>
          <ac:picMkLst>
            <pc:docMk/>
            <pc:sldMk cId="1473910392" sldId="457"/>
            <ac:picMk id="6" creationId="{E68D7595-3E74-AEEC-4658-7268DE3CBC14}"/>
          </ac:picMkLst>
        </pc:picChg>
      </pc:sldChg>
      <pc:sldChg chg="addSp delSp modSp add mod">
        <pc:chgData name="Álvaro Rios" userId="026aa1b822791703" providerId="LiveId" clId="{71B54976-4B30-5CAC-9705-5D9428B5587C}" dt="2025-10-06T04:34:15.634" v="1889" actId="1076"/>
        <pc:sldMkLst>
          <pc:docMk/>
          <pc:sldMk cId="2436781206" sldId="458"/>
        </pc:sldMkLst>
        <pc:spChg chg="mod">
          <ac:chgData name="Álvaro Rios" userId="026aa1b822791703" providerId="LiveId" clId="{71B54976-4B30-5CAC-9705-5D9428B5587C}" dt="2025-10-06T04:34:00.153" v="1883" actId="20577"/>
          <ac:spMkLst>
            <pc:docMk/>
            <pc:sldMk cId="2436781206" sldId="458"/>
            <ac:spMk id="2" creationId="{F64967B1-94FA-9E80-0072-939A4E107612}"/>
          </ac:spMkLst>
        </pc:spChg>
        <pc:picChg chg="del">
          <ac:chgData name="Álvaro Rios" userId="026aa1b822791703" providerId="LiveId" clId="{71B54976-4B30-5CAC-9705-5D9428B5587C}" dt="2025-10-06T04:33:52.333" v="1860" actId="478"/>
          <ac:picMkLst>
            <pc:docMk/>
            <pc:sldMk cId="2436781206" sldId="458"/>
            <ac:picMk id="5" creationId="{3B4E8737-460E-0FDC-6939-BF53948CF274}"/>
          </ac:picMkLst>
        </pc:picChg>
        <pc:picChg chg="add mod">
          <ac:chgData name="Álvaro Rios" userId="026aa1b822791703" providerId="LiveId" clId="{71B54976-4B30-5CAC-9705-5D9428B5587C}" dt="2025-10-06T04:34:15.634" v="1889" actId="1076"/>
          <ac:picMkLst>
            <pc:docMk/>
            <pc:sldMk cId="2436781206" sldId="458"/>
            <ac:picMk id="6" creationId="{CF2C1C4D-4A04-3244-221E-44A86B2189B4}"/>
          </ac:picMkLst>
        </pc:picChg>
      </pc:sldChg>
      <pc:sldChg chg="addSp delSp modSp add mod">
        <pc:chgData name="Álvaro Rios" userId="026aa1b822791703" providerId="LiveId" clId="{71B54976-4B30-5CAC-9705-5D9428B5587C}" dt="2025-10-06T04:34:37.769" v="1896" actId="14100"/>
        <pc:sldMkLst>
          <pc:docMk/>
          <pc:sldMk cId="2739362236" sldId="459"/>
        </pc:sldMkLst>
        <pc:picChg chg="add mod">
          <ac:chgData name="Álvaro Rios" userId="026aa1b822791703" providerId="LiveId" clId="{71B54976-4B30-5CAC-9705-5D9428B5587C}" dt="2025-10-06T04:34:37.769" v="1896" actId="14100"/>
          <ac:picMkLst>
            <pc:docMk/>
            <pc:sldMk cId="2739362236" sldId="459"/>
            <ac:picMk id="5" creationId="{49E55971-78ED-5ADD-0AF5-BE5C750E1086}"/>
          </ac:picMkLst>
        </pc:picChg>
        <pc:picChg chg="del">
          <ac:chgData name="Álvaro Rios" userId="026aa1b822791703" providerId="LiveId" clId="{71B54976-4B30-5CAC-9705-5D9428B5587C}" dt="2025-10-06T04:34:27.117" v="1891" actId="478"/>
          <ac:picMkLst>
            <pc:docMk/>
            <pc:sldMk cId="2739362236" sldId="459"/>
            <ac:picMk id="6" creationId="{496696EB-5587-B6F5-98D6-F7B8F1627DC5}"/>
          </ac:picMkLst>
        </pc:picChg>
      </pc:sldChg>
      <pc:sldChg chg="addSp delSp modSp add mod">
        <pc:chgData name="Álvaro Rios" userId="026aa1b822791703" providerId="LiveId" clId="{71B54976-4B30-5CAC-9705-5D9428B5587C}" dt="2025-10-06T04:34:58.673" v="1902" actId="1076"/>
        <pc:sldMkLst>
          <pc:docMk/>
          <pc:sldMk cId="3553622725" sldId="460"/>
        </pc:sldMkLst>
        <pc:picChg chg="del">
          <ac:chgData name="Álvaro Rios" userId="026aa1b822791703" providerId="LiveId" clId="{71B54976-4B30-5CAC-9705-5D9428B5587C}" dt="2025-10-06T04:34:45.811" v="1898" actId="478"/>
          <ac:picMkLst>
            <pc:docMk/>
            <pc:sldMk cId="3553622725" sldId="460"/>
            <ac:picMk id="5" creationId="{ABC82CCA-C57B-7ADD-FCE5-5761C2CB6F8A}"/>
          </ac:picMkLst>
        </pc:picChg>
        <pc:picChg chg="add mod">
          <ac:chgData name="Álvaro Rios" userId="026aa1b822791703" providerId="LiveId" clId="{71B54976-4B30-5CAC-9705-5D9428B5587C}" dt="2025-10-06T04:34:58.673" v="1902" actId="1076"/>
          <ac:picMkLst>
            <pc:docMk/>
            <pc:sldMk cId="3553622725" sldId="460"/>
            <ac:picMk id="6" creationId="{950F11AE-D04F-3743-BE13-00497678C376}"/>
          </ac:picMkLst>
        </pc:picChg>
      </pc:sldChg>
      <pc:sldChg chg="addSp delSp modSp add mod">
        <pc:chgData name="Álvaro Rios" userId="026aa1b822791703" providerId="LiveId" clId="{71B54976-4B30-5CAC-9705-5D9428B5587C}" dt="2025-10-06T04:36:16.781" v="1967" actId="20577"/>
        <pc:sldMkLst>
          <pc:docMk/>
          <pc:sldMk cId="562179752" sldId="461"/>
        </pc:sldMkLst>
        <pc:spChg chg="mod">
          <ac:chgData name="Álvaro Rios" userId="026aa1b822791703" providerId="LiveId" clId="{71B54976-4B30-5CAC-9705-5D9428B5587C}" dt="2025-10-06T04:36:16.781" v="1967" actId="20577"/>
          <ac:spMkLst>
            <pc:docMk/>
            <pc:sldMk cId="562179752" sldId="461"/>
            <ac:spMk id="2" creationId="{35F61D97-8997-BC0F-BBD7-E4A3ABD2C97E}"/>
          </ac:spMkLst>
        </pc:spChg>
        <pc:picChg chg="add mod">
          <ac:chgData name="Álvaro Rios" userId="026aa1b822791703" providerId="LiveId" clId="{71B54976-4B30-5CAC-9705-5D9428B5587C}" dt="2025-10-06T04:35:32.337" v="1929" actId="1076"/>
          <ac:picMkLst>
            <pc:docMk/>
            <pc:sldMk cId="562179752" sldId="461"/>
            <ac:picMk id="5" creationId="{EFBA41A8-0CDB-FEEA-D960-AB0747DA1DB7}"/>
          </ac:picMkLst>
        </pc:picChg>
        <pc:picChg chg="del">
          <ac:chgData name="Álvaro Rios" userId="026aa1b822791703" providerId="LiveId" clId="{71B54976-4B30-5CAC-9705-5D9428B5587C}" dt="2025-10-06T04:35:22.196" v="1925" actId="478"/>
          <ac:picMkLst>
            <pc:docMk/>
            <pc:sldMk cId="562179752" sldId="461"/>
            <ac:picMk id="6" creationId="{E24D2DBC-3765-C123-5294-ED85E9D140DA}"/>
          </ac:picMkLst>
        </pc:picChg>
      </pc:sldChg>
      <pc:sldChg chg="addSp delSp modSp add mod">
        <pc:chgData name="Álvaro Rios" userId="026aa1b822791703" providerId="LiveId" clId="{71B54976-4B30-5CAC-9705-5D9428B5587C}" dt="2025-10-06T04:36:23.548" v="1990" actId="20577"/>
        <pc:sldMkLst>
          <pc:docMk/>
          <pc:sldMk cId="2886705113" sldId="462"/>
        </pc:sldMkLst>
        <pc:spChg chg="mod">
          <ac:chgData name="Álvaro Rios" userId="026aa1b822791703" providerId="LiveId" clId="{71B54976-4B30-5CAC-9705-5D9428B5587C}" dt="2025-10-06T04:36:23.548" v="1990" actId="20577"/>
          <ac:spMkLst>
            <pc:docMk/>
            <pc:sldMk cId="2886705113" sldId="462"/>
            <ac:spMk id="2" creationId="{E387289D-7DED-1EA2-0557-8CC11937796E}"/>
          </ac:spMkLst>
        </pc:spChg>
        <pc:picChg chg="del">
          <ac:chgData name="Álvaro Rios" userId="026aa1b822791703" providerId="LiveId" clId="{71B54976-4B30-5CAC-9705-5D9428B5587C}" dt="2025-10-06T04:35:42.518" v="1931" actId="478"/>
          <ac:picMkLst>
            <pc:docMk/>
            <pc:sldMk cId="2886705113" sldId="462"/>
            <ac:picMk id="5" creationId="{6DC0BBDE-2827-7FF2-C443-B8ABEC2C172B}"/>
          </ac:picMkLst>
        </pc:picChg>
        <pc:picChg chg="add mod">
          <ac:chgData name="Álvaro Rios" userId="026aa1b822791703" providerId="LiveId" clId="{71B54976-4B30-5CAC-9705-5D9428B5587C}" dt="2025-10-06T04:36:00.772" v="1937" actId="1076"/>
          <ac:picMkLst>
            <pc:docMk/>
            <pc:sldMk cId="2886705113" sldId="462"/>
            <ac:picMk id="6" creationId="{4A409619-3350-EECD-2248-E4FDF235107F}"/>
          </ac:picMkLst>
        </pc:picChg>
      </pc:sldChg>
      <pc:sldChg chg="addSp delSp modSp add mod">
        <pc:chgData name="Álvaro Rios" userId="026aa1b822791703" providerId="LiveId" clId="{71B54976-4B30-5CAC-9705-5D9428B5587C}" dt="2025-10-06T04:37:04.671" v="2029" actId="14100"/>
        <pc:sldMkLst>
          <pc:docMk/>
          <pc:sldMk cId="3080155420" sldId="463"/>
        </pc:sldMkLst>
        <pc:spChg chg="mod">
          <ac:chgData name="Álvaro Rios" userId="026aa1b822791703" providerId="LiveId" clId="{71B54976-4B30-5CAC-9705-5D9428B5587C}" dt="2025-10-06T04:36:45.705" v="2023" actId="1076"/>
          <ac:spMkLst>
            <pc:docMk/>
            <pc:sldMk cId="3080155420" sldId="463"/>
            <ac:spMk id="2" creationId="{8B9033AA-AA2F-17EA-AD5E-1C9D7E8F4D82}"/>
          </ac:spMkLst>
        </pc:spChg>
        <pc:picChg chg="add del mod">
          <ac:chgData name="Álvaro Rios" userId="026aa1b822791703" providerId="LiveId" clId="{71B54976-4B30-5CAC-9705-5D9428B5587C}" dt="2025-10-06T04:37:01.312" v="2028" actId="478"/>
          <ac:picMkLst>
            <pc:docMk/>
            <pc:sldMk cId="3080155420" sldId="463"/>
            <ac:picMk id="5" creationId="{90B0F75C-C154-7262-A703-C88D961C935A}"/>
          </ac:picMkLst>
        </pc:picChg>
        <pc:picChg chg="del">
          <ac:chgData name="Álvaro Rios" userId="026aa1b822791703" providerId="LiveId" clId="{71B54976-4B30-5CAC-9705-5D9428B5587C}" dt="2025-10-06T04:36:49.065" v="2024" actId="478"/>
          <ac:picMkLst>
            <pc:docMk/>
            <pc:sldMk cId="3080155420" sldId="463"/>
            <ac:picMk id="6" creationId="{5E21E254-D8D5-8EC6-48FF-B470BC7C0C8D}"/>
          </ac:picMkLst>
        </pc:picChg>
        <pc:picChg chg="add mod">
          <ac:chgData name="Álvaro Rios" userId="026aa1b822791703" providerId="LiveId" clId="{71B54976-4B30-5CAC-9705-5D9428B5587C}" dt="2025-10-06T04:37:04.671" v="2029" actId="14100"/>
          <ac:picMkLst>
            <pc:docMk/>
            <pc:sldMk cId="3080155420" sldId="463"/>
            <ac:picMk id="7" creationId="{B3FAC0C4-EE0F-F22D-F5C7-551DB8A7D1F7}"/>
          </ac:picMkLst>
        </pc:picChg>
      </pc:sldChg>
      <pc:sldChg chg="addSp delSp modSp add mod">
        <pc:chgData name="Álvaro Rios" userId="026aa1b822791703" providerId="LiveId" clId="{71B54976-4B30-5CAC-9705-5D9428B5587C}" dt="2025-10-06T04:37:35.519" v="2036" actId="1076"/>
        <pc:sldMkLst>
          <pc:docMk/>
          <pc:sldMk cId="2055315683" sldId="464"/>
        </pc:sldMkLst>
        <pc:picChg chg="add mod">
          <ac:chgData name="Álvaro Rios" userId="026aa1b822791703" providerId="LiveId" clId="{71B54976-4B30-5CAC-9705-5D9428B5587C}" dt="2025-10-06T04:37:35.519" v="2036" actId="1076"/>
          <ac:picMkLst>
            <pc:docMk/>
            <pc:sldMk cId="2055315683" sldId="464"/>
            <ac:picMk id="5" creationId="{B74DC217-66CB-2498-4B54-BAC481CF2E0B}"/>
          </ac:picMkLst>
        </pc:picChg>
        <pc:picChg chg="del">
          <ac:chgData name="Álvaro Rios" userId="026aa1b822791703" providerId="LiveId" clId="{71B54976-4B30-5CAC-9705-5D9428B5587C}" dt="2025-10-06T04:37:17.943" v="2031" actId="478"/>
          <ac:picMkLst>
            <pc:docMk/>
            <pc:sldMk cId="2055315683" sldId="464"/>
            <ac:picMk id="7" creationId="{CDA8FBCE-D0A4-D591-0627-25F3E5764A39}"/>
          </ac:picMkLst>
        </pc:picChg>
      </pc:sldChg>
      <pc:sldChg chg="addSp modSp add mod">
        <pc:chgData name="Álvaro Rios" userId="026aa1b822791703" providerId="LiveId" clId="{71B54976-4B30-5CAC-9705-5D9428B5587C}" dt="2025-10-06T05:01:04.673" v="2268" actId="20577"/>
        <pc:sldMkLst>
          <pc:docMk/>
          <pc:sldMk cId="721362545" sldId="465"/>
        </pc:sldMkLst>
        <pc:spChg chg="add">
          <ac:chgData name="Álvaro Rios" userId="026aa1b822791703" providerId="LiveId" clId="{71B54976-4B30-5CAC-9705-5D9428B5587C}" dt="2025-10-06T04:56:38.902" v="2160"/>
          <ac:spMkLst>
            <pc:docMk/>
            <pc:sldMk cId="721362545" sldId="465"/>
            <ac:spMk id="6" creationId="{C3341EA6-137B-FFA4-884B-BCAA28F3F128}"/>
          </ac:spMkLst>
        </pc:spChg>
        <pc:spChg chg="mod">
          <ac:chgData name="Álvaro Rios" userId="026aa1b822791703" providerId="LiveId" clId="{71B54976-4B30-5CAC-9705-5D9428B5587C}" dt="2025-10-06T04:56:54.833" v="2162"/>
          <ac:spMkLst>
            <pc:docMk/>
            <pc:sldMk cId="721362545" sldId="465"/>
            <ac:spMk id="50" creationId="{C526678B-1F02-8B87-8120-DC53DDD1535F}"/>
          </ac:spMkLst>
        </pc:spChg>
        <pc:spChg chg="mod">
          <ac:chgData name="Álvaro Rios" userId="026aa1b822791703" providerId="LiveId" clId="{71B54976-4B30-5CAC-9705-5D9428B5587C}" dt="2025-10-06T05:01:04.673" v="2268" actId="20577"/>
          <ac:spMkLst>
            <pc:docMk/>
            <pc:sldMk cId="721362545" sldId="465"/>
            <ac:spMk id="51" creationId="{61846F29-18A5-39A4-28B3-4089ED9D46DC}"/>
          </ac:spMkLst>
        </pc:spChg>
        <pc:grpChg chg="mod">
          <ac:chgData name="Álvaro Rios" userId="026aa1b822791703" providerId="LiveId" clId="{71B54976-4B30-5CAC-9705-5D9428B5587C}" dt="2025-10-06T04:57:29.482" v="2166" actId="1076"/>
          <ac:grpSpMkLst>
            <pc:docMk/>
            <pc:sldMk cId="721362545" sldId="465"/>
            <ac:grpSpMk id="49" creationId="{C8A96527-4379-F17F-A70E-3A713CB3004F}"/>
          </ac:grpSpMkLst>
        </pc:grpChg>
        <pc:cxnChg chg="mod">
          <ac:chgData name="Álvaro Rios" userId="026aa1b822791703" providerId="LiveId" clId="{71B54976-4B30-5CAC-9705-5D9428B5587C}" dt="2025-10-06T04:56:54.833" v="2162"/>
          <ac:cxnSpMkLst>
            <pc:docMk/>
            <pc:sldMk cId="721362545" sldId="465"/>
            <ac:cxnSpMk id="52" creationId="{2F19E2CF-FDA4-4683-77FD-7BC1FB13A6E3}"/>
          </ac:cxnSpMkLst>
        </pc:cxnChg>
      </pc:sldChg>
      <pc:sldChg chg="modSp add mod">
        <pc:chgData name="Álvaro Rios" userId="026aa1b822791703" providerId="LiveId" clId="{71B54976-4B30-5CAC-9705-5D9428B5587C}" dt="2025-10-06T04:58:43.148" v="2262" actId="20577"/>
        <pc:sldMkLst>
          <pc:docMk/>
          <pc:sldMk cId="3718871799" sldId="466"/>
        </pc:sldMkLst>
        <pc:spChg chg="mod">
          <ac:chgData name="Álvaro Rios" userId="026aa1b822791703" providerId="LiveId" clId="{71B54976-4B30-5CAC-9705-5D9428B5587C}" dt="2025-10-06T04:58:24.553" v="2186"/>
          <ac:spMkLst>
            <pc:docMk/>
            <pc:sldMk cId="3718871799" sldId="466"/>
            <ac:spMk id="50" creationId="{0EA58F49-9B42-B066-FD6D-41446121281A}"/>
          </ac:spMkLst>
        </pc:spChg>
        <pc:spChg chg="mod">
          <ac:chgData name="Álvaro Rios" userId="026aa1b822791703" providerId="LiveId" clId="{71B54976-4B30-5CAC-9705-5D9428B5587C}" dt="2025-10-06T04:58:43.148" v="2262" actId="20577"/>
          <ac:spMkLst>
            <pc:docMk/>
            <pc:sldMk cId="3718871799" sldId="466"/>
            <ac:spMk id="51" creationId="{64E6C1BB-7881-C444-70D4-13157B52690B}"/>
          </ac:spMkLst>
        </pc:spChg>
        <pc:grpChg chg="mod">
          <ac:chgData name="Álvaro Rios" userId="026aa1b822791703" providerId="LiveId" clId="{71B54976-4B30-5CAC-9705-5D9428B5587C}" dt="2025-10-06T04:58:24.553" v="2186"/>
          <ac:grpSpMkLst>
            <pc:docMk/>
            <pc:sldMk cId="3718871799" sldId="466"/>
            <ac:grpSpMk id="49" creationId="{7F4FF9D8-E20D-95A6-B2BE-418269E44277}"/>
          </ac:grpSpMkLst>
        </pc:grpChg>
        <pc:cxnChg chg="mod">
          <ac:chgData name="Álvaro Rios" userId="026aa1b822791703" providerId="LiveId" clId="{71B54976-4B30-5CAC-9705-5D9428B5587C}" dt="2025-10-06T04:58:24.553" v="2186"/>
          <ac:cxnSpMkLst>
            <pc:docMk/>
            <pc:sldMk cId="3718871799" sldId="466"/>
            <ac:cxnSpMk id="52" creationId="{32878E05-83DD-B502-4DC4-B3C9928744D6}"/>
          </ac:cxnSpMkLst>
        </pc:cxnChg>
      </pc:sldChg>
      <pc:sldChg chg="addSp delSp modSp add mod delAnim">
        <pc:chgData name="Álvaro Rios" userId="026aa1b822791703" providerId="LiveId" clId="{71B54976-4B30-5CAC-9705-5D9428B5587C}" dt="2025-10-06T04:59:57.745" v="2267" actId="1076"/>
        <pc:sldMkLst>
          <pc:docMk/>
          <pc:sldMk cId="2631145371" sldId="467"/>
        </pc:sldMkLst>
        <pc:grpChg chg="del">
          <ac:chgData name="Álvaro Rios" userId="026aa1b822791703" providerId="LiveId" clId="{71B54976-4B30-5CAC-9705-5D9428B5587C}" dt="2025-10-06T04:59:51.804" v="2264" actId="478"/>
          <ac:grpSpMkLst>
            <pc:docMk/>
            <pc:sldMk cId="2631145371" sldId="467"/>
            <ac:grpSpMk id="49" creationId="{9037343D-28FC-3AE1-9815-E53EF1EC10F8}"/>
          </ac:grpSpMkLst>
        </pc:grpChg>
        <pc:picChg chg="add mod">
          <ac:chgData name="Álvaro Rios" userId="026aa1b822791703" providerId="LiveId" clId="{71B54976-4B30-5CAC-9705-5D9428B5587C}" dt="2025-10-06T04:59:57.745" v="2267" actId="1076"/>
          <ac:picMkLst>
            <pc:docMk/>
            <pc:sldMk cId="2631145371" sldId="467"/>
            <ac:picMk id="6" creationId="{2BE16E65-E4CD-7512-19D6-7A3D90177FB6}"/>
          </ac:picMkLst>
        </pc:picChg>
      </pc:sldChg>
      <pc:sldChg chg="add">
        <pc:chgData name="Álvaro Rios" userId="026aa1b822791703" providerId="LiveId" clId="{71B54976-4B30-5CAC-9705-5D9428B5587C}" dt="2025-10-06T05:07:47.273" v="2269" actId="2890"/>
        <pc:sldMkLst>
          <pc:docMk/>
          <pc:sldMk cId="711310702" sldId="468"/>
        </pc:sldMkLst>
      </pc:sldChg>
      <pc:sldChg chg="addSp delSp modSp add mod ord delAnim modAnim">
        <pc:chgData name="Álvaro Rios" userId="026aa1b822791703" providerId="LiveId" clId="{71B54976-4B30-5CAC-9705-5D9428B5587C}" dt="2025-10-06T05:09:24.033" v="2331" actId="1076"/>
        <pc:sldMkLst>
          <pc:docMk/>
          <pc:sldMk cId="1498035199" sldId="469"/>
        </pc:sldMkLst>
        <pc:spChg chg="mod">
          <ac:chgData name="Álvaro Rios" userId="026aa1b822791703" providerId="LiveId" clId="{71B54976-4B30-5CAC-9705-5D9428B5587C}" dt="2025-10-06T05:08:47.222" v="2308" actId="20577"/>
          <ac:spMkLst>
            <pc:docMk/>
            <pc:sldMk cId="1498035199" sldId="469"/>
            <ac:spMk id="5" creationId="{360DA40F-3695-E22F-4032-766E9A37414A}"/>
          </ac:spMkLst>
        </pc:spChg>
        <pc:spChg chg="mod topLvl">
          <ac:chgData name="Álvaro Rios" userId="026aa1b822791703" providerId="LiveId" clId="{71B54976-4B30-5CAC-9705-5D9428B5587C}" dt="2025-10-06T05:09:24.033" v="2331" actId="1076"/>
          <ac:spMkLst>
            <pc:docMk/>
            <pc:sldMk cId="1498035199" sldId="469"/>
            <ac:spMk id="8" creationId="{13F5F174-62ED-645C-DDDF-D6AB8078416E}"/>
          </ac:spMkLst>
        </pc:spChg>
        <pc:spChg chg="del mod">
          <ac:chgData name="Álvaro Rios" userId="026aa1b822791703" providerId="LiveId" clId="{71B54976-4B30-5CAC-9705-5D9428B5587C}" dt="2025-10-06T05:08:58.720" v="2311" actId="478"/>
          <ac:spMkLst>
            <pc:docMk/>
            <pc:sldMk cId="1498035199" sldId="469"/>
            <ac:spMk id="9" creationId="{32D8639D-B583-F11C-CA24-571C20393F88}"/>
          </ac:spMkLst>
        </pc:spChg>
        <pc:grpChg chg="add del mod">
          <ac:chgData name="Álvaro Rios" userId="026aa1b822791703" providerId="LiveId" clId="{71B54976-4B30-5CAC-9705-5D9428B5587C}" dt="2025-10-06T05:09:21.004" v="2330" actId="478"/>
          <ac:grpSpMkLst>
            <pc:docMk/>
            <pc:sldMk cId="1498035199" sldId="469"/>
            <ac:grpSpMk id="7" creationId="{81DEDD42-5B7A-143A-E18F-9C83091EE307}"/>
          </ac:grpSpMkLst>
        </pc:grpChg>
        <pc:picChg chg="del">
          <ac:chgData name="Álvaro Rios" userId="026aa1b822791703" providerId="LiveId" clId="{71B54976-4B30-5CAC-9705-5D9428B5587C}" dt="2025-10-06T05:08:38.750" v="2293" actId="478"/>
          <ac:picMkLst>
            <pc:docMk/>
            <pc:sldMk cId="1498035199" sldId="469"/>
            <ac:picMk id="6" creationId="{1C92188F-D18E-C24F-942B-8F784114A583}"/>
          </ac:picMkLst>
        </pc:picChg>
        <pc:cxnChg chg="del mod topLvl">
          <ac:chgData name="Álvaro Rios" userId="026aa1b822791703" providerId="LiveId" clId="{71B54976-4B30-5CAC-9705-5D9428B5587C}" dt="2025-10-06T05:09:21.004" v="2330" actId="478"/>
          <ac:cxnSpMkLst>
            <pc:docMk/>
            <pc:sldMk cId="1498035199" sldId="469"/>
            <ac:cxnSpMk id="12" creationId="{96D8B8BB-48D3-CBC6-7BB2-35F25746DDBE}"/>
          </ac:cxnSpMkLst>
        </pc:cxnChg>
      </pc:sldChg>
      <pc:sldChg chg="modSp add mod">
        <pc:chgData name="Álvaro Rios" userId="026aa1b822791703" providerId="LiveId" clId="{71B54976-4B30-5CAC-9705-5D9428B5587C}" dt="2025-10-06T05:09:37.567" v="2345" actId="20577"/>
        <pc:sldMkLst>
          <pc:docMk/>
          <pc:sldMk cId="1843756833" sldId="470"/>
        </pc:sldMkLst>
        <pc:spChg chg="mod">
          <ac:chgData name="Álvaro Rios" userId="026aa1b822791703" providerId="LiveId" clId="{71B54976-4B30-5CAC-9705-5D9428B5587C}" dt="2025-10-06T05:09:37.567" v="2345" actId="20577"/>
          <ac:spMkLst>
            <pc:docMk/>
            <pc:sldMk cId="1843756833" sldId="470"/>
            <ac:spMk id="8" creationId="{D220137A-1093-6C70-DE80-9D21E2803DC8}"/>
          </ac:spMkLst>
        </pc:spChg>
      </pc:sldChg>
    </pc:docChg>
  </pc:docChgLst>
  <pc:docChgLst>
    <pc:chgData name="Álvaro Lopes Rios" userId="026aa1b822791703" providerId="LiveId" clId="{8FA00E96-7115-844B-9807-8AB6E5655463}"/>
    <pc:docChg chg="undo custSel addSld delSld modSld sldOrd modSection">
      <pc:chgData name="Álvaro Lopes Rios" userId="026aa1b822791703" providerId="LiveId" clId="{8FA00E96-7115-844B-9807-8AB6E5655463}" dt="2025-07-14T01:58:33.006" v="1880" actId="20577"/>
      <pc:docMkLst>
        <pc:docMk/>
      </pc:docMkLst>
      <pc:sldChg chg="modSp mod">
        <pc:chgData name="Álvaro Lopes Rios" userId="026aa1b822791703" providerId="LiveId" clId="{8FA00E96-7115-844B-9807-8AB6E5655463}" dt="2025-07-13T23:04:05.913" v="1871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8FA00E96-7115-844B-9807-8AB6E5655463}" dt="2025-07-13T23:02:21.190" v="1818" actId="20577"/>
        <pc:sldMkLst>
          <pc:docMk/>
          <pc:sldMk cId="3150115577" sldId="262"/>
        </pc:sldMkLst>
      </pc:sldChg>
      <pc:sldChg chg="addSp delSp modSp mod">
        <pc:chgData name="Álvaro Lopes Rios" userId="026aa1b822791703" providerId="LiveId" clId="{8FA00E96-7115-844B-9807-8AB6E5655463}" dt="2025-07-13T23:01:08.499" v="1814" actId="20577"/>
        <pc:sldMkLst>
          <pc:docMk/>
          <pc:sldMk cId="2929649460" sldId="263"/>
        </pc:sldMkLst>
      </pc:sldChg>
      <pc:sldChg chg="delSp modSp mod delAnim">
        <pc:chgData name="Álvaro Lopes Rios" userId="026aa1b822791703" providerId="LiveId" clId="{8FA00E96-7115-844B-9807-8AB6E5655463}" dt="2025-07-14T01:57:57.994" v="1878" actId="20577"/>
        <pc:sldMkLst>
          <pc:docMk/>
          <pc:sldMk cId="1290224656" sldId="314"/>
        </pc:sldMkLst>
      </pc:sldChg>
      <pc:sldChg chg="del">
        <pc:chgData name="Álvaro Lopes Rios" userId="026aa1b822791703" providerId="LiveId" clId="{8FA00E96-7115-844B-9807-8AB6E5655463}" dt="2025-07-13T21:39:02.502" v="1705" actId="2696"/>
        <pc:sldMkLst>
          <pc:docMk/>
          <pc:sldMk cId="3526427144" sldId="315"/>
        </pc:sldMkLst>
      </pc:sldChg>
      <pc:sldChg chg="del">
        <pc:chgData name="Álvaro Lopes Rios" userId="026aa1b822791703" providerId="LiveId" clId="{8FA00E96-7115-844B-9807-8AB6E5655463}" dt="2025-07-13T21:39:02.485" v="1704" actId="2696"/>
        <pc:sldMkLst>
          <pc:docMk/>
          <pc:sldMk cId="3208218661" sldId="316"/>
        </pc:sldMkLst>
      </pc:sldChg>
      <pc:sldChg chg="del">
        <pc:chgData name="Álvaro Lopes Rios" userId="026aa1b822791703" providerId="LiveId" clId="{8FA00E96-7115-844B-9807-8AB6E5655463}" dt="2025-07-13T21:39:02.665" v="1713" actId="2696"/>
        <pc:sldMkLst>
          <pc:docMk/>
          <pc:sldMk cId="854970321" sldId="317"/>
        </pc:sldMkLst>
      </pc:sldChg>
      <pc:sldChg chg="del">
        <pc:chgData name="Álvaro Lopes Rios" userId="026aa1b822791703" providerId="LiveId" clId="{8FA00E96-7115-844B-9807-8AB6E5655463}" dt="2025-07-13T21:39:02.526" v="1706" actId="2696"/>
        <pc:sldMkLst>
          <pc:docMk/>
          <pc:sldMk cId="337058496" sldId="318"/>
        </pc:sldMkLst>
      </pc:sldChg>
      <pc:sldChg chg="del">
        <pc:chgData name="Álvaro Lopes Rios" userId="026aa1b822791703" providerId="LiveId" clId="{8FA00E96-7115-844B-9807-8AB6E5655463}" dt="2025-07-13T21:39:02.549" v="1707" actId="2696"/>
        <pc:sldMkLst>
          <pc:docMk/>
          <pc:sldMk cId="2185399761" sldId="319"/>
        </pc:sldMkLst>
      </pc:sldChg>
      <pc:sldChg chg="del">
        <pc:chgData name="Álvaro Lopes Rios" userId="026aa1b822791703" providerId="LiveId" clId="{8FA00E96-7115-844B-9807-8AB6E5655463}" dt="2025-07-13T21:39:02.574" v="1708" actId="2696"/>
        <pc:sldMkLst>
          <pc:docMk/>
          <pc:sldMk cId="2896913657" sldId="320"/>
        </pc:sldMkLst>
      </pc:sldChg>
      <pc:sldChg chg="del">
        <pc:chgData name="Álvaro Lopes Rios" userId="026aa1b822791703" providerId="LiveId" clId="{8FA00E96-7115-844B-9807-8AB6E5655463}" dt="2025-07-13T21:39:02.595" v="1709" actId="2696"/>
        <pc:sldMkLst>
          <pc:docMk/>
          <pc:sldMk cId="2866374458" sldId="321"/>
        </pc:sldMkLst>
      </pc:sldChg>
      <pc:sldChg chg="del">
        <pc:chgData name="Álvaro Lopes Rios" userId="026aa1b822791703" providerId="LiveId" clId="{8FA00E96-7115-844B-9807-8AB6E5655463}" dt="2025-07-13T21:39:02.615" v="1710" actId="2696"/>
        <pc:sldMkLst>
          <pc:docMk/>
          <pc:sldMk cId="2543622248" sldId="322"/>
        </pc:sldMkLst>
      </pc:sldChg>
      <pc:sldChg chg="del">
        <pc:chgData name="Álvaro Lopes Rios" userId="026aa1b822791703" providerId="LiveId" clId="{8FA00E96-7115-844B-9807-8AB6E5655463}" dt="2025-07-13T21:39:02.630" v="1711" actId="2696"/>
        <pc:sldMkLst>
          <pc:docMk/>
          <pc:sldMk cId="2713915690" sldId="323"/>
        </pc:sldMkLst>
      </pc:sldChg>
      <pc:sldChg chg="del">
        <pc:chgData name="Álvaro Lopes Rios" userId="026aa1b822791703" providerId="LiveId" clId="{8FA00E96-7115-844B-9807-8AB6E5655463}" dt="2025-07-13T21:39:02.644" v="1712" actId="2696"/>
        <pc:sldMkLst>
          <pc:docMk/>
          <pc:sldMk cId="3796932930" sldId="325"/>
        </pc:sldMkLst>
      </pc:sldChg>
      <pc:sldChg chg="del">
        <pc:chgData name="Álvaro Lopes Rios" userId="026aa1b822791703" providerId="LiveId" clId="{8FA00E96-7115-844B-9807-8AB6E5655463}" dt="2025-07-13T21:39:02.699" v="1715" actId="2696"/>
        <pc:sldMkLst>
          <pc:docMk/>
          <pc:sldMk cId="2977956640" sldId="326"/>
        </pc:sldMkLst>
      </pc:sldChg>
      <pc:sldChg chg="del">
        <pc:chgData name="Álvaro Lopes Rios" userId="026aa1b822791703" providerId="LiveId" clId="{8FA00E96-7115-844B-9807-8AB6E5655463}" dt="2025-07-13T21:39:02.754" v="1717" actId="2696"/>
        <pc:sldMkLst>
          <pc:docMk/>
          <pc:sldMk cId="1373027803" sldId="327"/>
        </pc:sldMkLst>
      </pc:sldChg>
      <pc:sldChg chg="del">
        <pc:chgData name="Álvaro Lopes Rios" userId="026aa1b822791703" providerId="LiveId" clId="{8FA00E96-7115-844B-9807-8AB6E5655463}" dt="2025-07-13T21:39:02.790" v="1719" actId="2696"/>
        <pc:sldMkLst>
          <pc:docMk/>
          <pc:sldMk cId="1535243284" sldId="328"/>
        </pc:sldMkLst>
      </pc:sldChg>
      <pc:sldChg chg="del">
        <pc:chgData name="Álvaro Lopes Rios" userId="026aa1b822791703" providerId="LiveId" clId="{8FA00E96-7115-844B-9807-8AB6E5655463}" dt="2025-07-13T21:39:02.819" v="1720" actId="2696"/>
        <pc:sldMkLst>
          <pc:docMk/>
          <pc:sldMk cId="2685982217" sldId="329"/>
        </pc:sldMkLst>
      </pc:sldChg>
      <pc:sldChg chg="del">
        <pc:chgData name="Álvaro Lopes Rios" userId="026aa1b822791703" providerId="LiveId" clId="{8FA00E96-7115-844B-9807-8AB6E5655463}" dt="2025-07-13T21:39:02.845" v="1721" actId="2696"/>
        <pc:sldMkLst>
          <pc:docMk/>
          <pc:sldMk cId="1222487865" sldId="330"/>
        </pc:sldMkLst>
      </pc:sldChg>
      <pc:sldChg chg="del">
        <pc:chgData name="Álvaro Lopes Rios" userId="026aa1b822791703" providerId="LiveId" clId="{8FA00E96-7115-844B-9807-8AB6E5655463}" dt="2025-07-13T21:39:02.860" v="1722" actId="2696"/>
        <pc:sldMkLst>
          <pc:docMk/>
          <pc:sldMk cId="1734435440" sldId="331"/>
        </pc:sldMkLst>
      </pc:sldChg>
      <pc:sldChg chg="del">
        <pc:chgData name="Álvaro Lopes Rios" userId="026aa1b822791703" providerId="LiveId" clId="{8FA00E96-7115-844B-9807-8AB6E5655463}" dt="2025-07-13T21:39:02.878" v="1723" actId="2696"/>
        <pc:sldMkLst>
          <pc:docMk/>
          <pc:sldMk cId="441238570" sldId="332"/>
        </pc:sldMkLst>
      </pc:sldChg>
      <pc:sldChg chg="del">
        <pc:chgData name="Álvaro Lopes Rios" userId="026aa1b822791703" providerId="LiveId" clId="{8FA00E96-7115-844B-9807-8AB6E5655463}" dt="2025-07-13T21:39:02.917" v="1725" actId="2696"/>
        <pc:sldMkLst>
          <pc:docMk/>
          <pc:sldMk cId="2284653776" sldId="333"/>
        </pc:sldMkLst>
      </pc:sldChg>
      <pc:sldChg chg="del">
        <pc:chgData name="Álvaro Lopes Rios" userId="026aa1b822791703" providerId="LiveId" clId="{8FA00E96-7115-844B-9807-8AB6E5655463}" dt="2025-07-13T21:39:02.942" v="1726" actId="2696"/>
        <pc:sldMkLst>
          <pc:docMk/>
          <pc:sldMk cId="2232590419" sldId="334"/>
        </pc:sldMkLst>
      </pc:sldChg>
      <pc:sldChg chg="del">
        <pc:chgData name="Álvaro Lopes Rios" userId="026aa1b822791703" providerId="LiveId" clId="{8FA00E96-7115-844B-9807-8AB6E5655463}" dt="2025-07-13T21:39:02.962" v="1727" actId="2696"/>
        <pc:sldMkLst>
          <pc:docMk/>
          <pc:sldMk cId="57331929" sldId="336"/>
        </pc:sldMkLst>
      </pc:sldChg>
      <pc:sldChg chg="del">
        <pc:chgData name="Álvaro Lopes Rios" userId="026aa1b822791703" providerId="LiveId" clId="{8FA00E96-7115-844B-9807-8AB6E5655463}" dt="2025-07-13T21:39:02.991" v="1729" actId="2696"/>
        <pc:sldMkLst>
          <pc:docMk/>
          <pc:sldMk cId="4158642684" sldId="337"/>
        </pc:sldMkLst>
      </pc:sldChg>
      <pc:sldChg chg="del">
        <pc:chgData name="Álvaro Lopes Rios" userId="026aa1b822791703" providerId="LiveId" clId="{8FA00E96-7115-844B-9807-8AB6E5655463}" dt="2025-07-13T21:39:02.982" v="1728" actId="2696"/>
        <pc:sldMkLst>
          <pc:docMk/>
          <pc:sldMk cId="1480109007" sldId="338"/>
        </pc:sldMkLst>
      </pc:sldChg>
      <pc:sldChg chg="del">
        <pc:chgData name="Álvaro Lopes Rios" userId="026aa1b822791703" providerId="LiveId" clId="{8FA00E96-7115-844B-9807-8AB6E5655463}" dt="2025-07-13T21:39:02.680" v="1714" actId="2696"/>
        <pc:sldMkLst>
          <pc:docMk/>
          <pc:sldMk cId="2344924922" sldId="339"/>
        </pc:sldMkLst>
      </pc:sldChg>
      <pc:sldChg chg="del">
        <pc:chgData name="Álvaro Lopes Rios" userId="026aa1b822791703" providerId="LiveId" clId="{8FA00E96-7115-844B-9807-8AB6E5655463}" dt="2025-07-13T21:39:02.725" v="1716" actId="2696"/>
        <pc:sldMkLst>
          <pc:docMk/>
          <pc:sldMk cId="3608596700" sldId="340"/>
        </pc:sldMkLst>
      </pc:sldChg>
      <pc:sldChg chg="del">
        <pc:chgData name="Álvaro Lopes Rios" userId="026aa1b822791703" providerId="LiveId" clId="{8FA00E96-7115-844B-9807-8AB6E5655463}" dt="2025-07-13T21:39:02.772" v="1718" actId="2696"/>
        <pc:sldMkLst>
          <pc:docMk/>
          <pc:sldMk cId="2600027634" sldId="341"/>
        </pc:sldMkLst>
      </pc:sldChg>
      <pc:sldChg chg="del">
        <pc:chgData name="Álvaro Lopes Rios" userId="026aa1b822791703" providerId="LiveId" clId="{8FA00E96-7115-844B-9807-8AB6E5655463}" dt="2025-07-13T21:39:02.899" v="1724" actId="2696"/>
        <pc:sldMkLst>
          <pc:docMk/>
          <pc:sldMk cId="1146035657" sldId="342"/>
        </pc:sldMkLst>
      </pc:sldChg>
      <pc:sldChg chg="del">
        <pc:chgData name="Álvaro Lopes Rios" userId="026aa1b822791703" providerId="LiveId" clId="{8FA00E96-7115-844B-9807-8AB6E5655463}" dt="2025-07-13T21:39:03.016" v="1730" actId="2696"/>
        <pc:sldMkLst>
          <pc:docMk/>
          <pc:sldMk cId="2834382534" sldId="343"/>
        </pc:sldMkLst>
      </pc:sldChg>
      <pc:sldChg chg="modSp mod">
        <pc:chgData name="Álvaro Lopes Rios" userId="026aa1b822791703" providerId="LiveId" clId="{8FA00E96-7115-844B-9807-8AB6E5655463}" dt="2025-07-13T21:40:58.786" v="1757" actId="1035"/>
        <pc:sldMkLst>
          <pc:docMk/>
          <pc:sldMk cId="2968442528" sldId="344"/>
        </pc:sldMkLst>
      </pc:sldChg>
      <pc:sldChg chg="modSp mod">
        <pc:chgData name="Álvaro Lopes Rios" userId="026aa1b822791703" providerId="LiveId" clId="{8FA00E96-7115-844B-9807-8AB6E5655463}" dt="2025-07-13T21:41:31.507" v="1759" actId="20577"/>
        <pc:sldMkLst>
          <pc:docMk/>
          <pc:sldMk cId="1072054394" sldId="348"/>
        </pc:sldMkLst>
      </pc:sldChg>
      <pc:sldChg chg="modSp mod">
        <pc:chgData name="Álvaro Lopes Rios" userId="026aa1b822791703" providerId="LiveId" clId="{8FA00E96-7115-844B-9807-8AB6E5655463}" dt="2025-07-14T01:19:32.063" v="1872" actId="20577"/>
        <pc:sldMkLst>
          <pc:docMk/>
          <pc:sldMk cId="849979555" sldId="353"/>
        </pc:sldMkLst>
      </pc:sldChg>
      <pc:sldChg chg="modSp">
        <pc:chgData name="Álvaro Lopes Rios" userId="026aa1b822791703" providerId="LiveId" clId="{8FA00E96-7115-844B-9807-8AB6E5655463}" dt="2025-07-13T22:50:20.393" v="1790" actId="207"/>
        <pc:sldMkLst>
          <pc:docMk/>
          <pc:sldMk cId="412027636" sldId="354"/>
        </pc:sldMkLst>
      </pc:sldChg>
      <pc:sldChg chg="modSp">
        <pc:chgData name="Álvaro Lopes Rios" userId="026aa1b822791703" providerId="LiveId" clId="{8FA00E96-7115-844B-9807-8AB6E5655463}" dt="2025-07-13T22:50:25.908" v="1791" actId="207"/>
        <pc:sldMkLst>
          <pc:docMk/>
          <pc:sldMk cId="4043608819" sldId="355"/>
        </pc:sldMkLst>
      </pc:sldChg>
      <pc:sldChg chg="modSp">
        <pc:chgData name="Álvaro Lopes Rios" userId="026aa1b822791703" providerId="LiveId" clId="{8FA00E96-7115-844B-9807-8AB6E5655463}" dt="2025-07-13T22:50:37.161" v="1793" actId="207"/>
        <pc:sldMkLst>
          <pc:docMk/>
          <pc:sldMk cId="794076071" sldId="356"/>
        </pc:sldMkLst>
      </pc:sldChg>
      <pc:sldChg chg="modSp">
        <pc:chgData name="Álvaro Lopes Rios" userId="026aa1b822791703" providerId="LiveId" clId="{8FA00E96-7115-844B-9807-8AB6E5655463}" dt="2025-07-13T22:50:31.410" v="1792" actId="207"/>
        <pc:sldMkLst>
          <pc:docMk/>
          <pc:sldMk cId="258742964" sldId="357"/>
        </pc:sldMkLst>
      </pc:sldChg>
      <pc:sldChg chg="modSp mod">
        <pc:chgData name="Álvaro Lopes Rios" userId="026aa1b822791703" providerId="LiveId" clId="{8FA00E96-7115-844B-9807-8AB6E5655463}" dt="2025-07-13T20:40:20.198" v="160" actId="20577"/>
        <pc:sldMkLst>
          <pc:docMk/>
          <pc:sldMk cId="687613764" sldId="359"/>
        </pc:sldMkLst>
      </pc:sldChg>
      <pc:sldChg chg="addSp delSp modSp mod">
        <pc:chgData name="Álvaro Lopes Rios" userId="026aa1b822791703" providerId="LiveId" clId="{8FA00E96-7115-844B-9807-8AB6E5655463}" dt="2025-07-13T22:50:58.044" v="1802" actId="20577"/>
        <pc:sldMkLst>
          <pc:docMk/>
          <pc:sldMk cId="2924380497" sldId="360"/>
        </pc:sldMkLst>
      </pc:sldChg>
      <pc:sldChg chg="addSp delSp modSp mod">
        <pc:chgData name="Álvaro Lopes Rios" userId="026aa1b822791703" providerId="LiveId" clId="{8FA00E96-7115-844B-9807-8AB6E5655463}" dt="2025-07-14T01:58:33.006" v="1880" actId="20577"/>
        <pc:sldMkLst>
          <pc:docMk/>
          <pc:sldMk cId="2408422944" sldId="361"/>
        </pc:sldMkLst>
      </pc:sldChg>
      <pc:sldChg chg="del">
        <pc:chgData name="Álvaro Lopes Rios" userId="026aa1b822791703" providerId="LiveId" clId="{8FA00E96-7115-844B-9807-8AB6E5655463}" dt="2025-07-14T01:27:39.475" v="1873" actId="2696"/>
        <pc:sldMkLst>
          <pc:docMk/>
          <pc:sldMk cId="3905643030" sldId="363"/>
        </pc:sldMkLst>
      </pc:sldChg>
      <pc:sldChg chg="add">
        <pc:chgData name="Álvaro Lopes Rios" userId="026aa1b822791703" providerId="LiveId" clId="{8FA00E96-7115-844B-9807-8AB6E5655463}" dt="2025-07-14T01:27:44.092" v="1874"/>
        <pc:sldMkLst>
          <pc:docMk/>
          <pc:sldMk cId="4133054559" sldId="363"/>
        </pc:sldMkLst>
      </pc:sldChg>
      <pc:sldChg chg="modSp mod">
        <pc:chgData name="Álvaro Lopes Rios" userId="026aa1b822791703" providerId="LiveId" clId="{8FA00E96-7115-844B-9807-8AB6E5655463}" dt="2025-07-14T01:58:19.874" v="1879" actId="20577"/>
        <pc:sldMkLst>
          <pc:docMk/>
          <pc:sldMk cId="3165340265" sldId="365"/>
        </pc:sldMkLst>
      </pc:sldChg>
      <pc:sldChg chg="modSp mod">
        <pc:chgData name="Álvaro Lopes Rios" userId="026aa1b822791703" providerId="LiveId" clId="{8FA00E96-7115-844B-9807-8AB6E5655463}" dt="2025-07-13T22:54:57.659" v="1805" actId="20577"/>
        <pc:sldMkLst>
          <pc:docMk/>
          <pc:sldMk cId="126122468" sldId="369"/>
        </pc:sldMkLst>
      </pc:sldChg>
      <pc:sldChg chg="addSp delSp modSp mod">
        <pc:chgData name="Álvaro Lopes Rios" userId="026aa1b822791703" providerId="LiveId" clId="{8FA00E96-7115-844B-9807-8AB6E5655463}" dt="2025-07-13T20:27:16.686" v="81" actId="1076"/>
        <pc:sldMkLst>
          <pc:docMk/>
          <pc:sldMk cId="4177467200" sldId="370"/>
        </pc:sldMkLst>
      </pc:sldChg>
      <pc:sldChg chg="addSp delSp modSp add mod">
        <pc:chgData name="Álvaro Lopes Rios" userId="026aa1b822791703" providerId="LiveId" clId="{8FA00E96-7115-844B-9807-8AB6E5655463}" dt="2025-07-13T20:45:31.746" v="182" actId="1076"/>
        <pc:sldMkLst>
          <pc:docMk/>
          <pc:sldMk cId="841496346" sldId="371"/>
        </pc:sldMkLst>
      </pc:sldChg>
      <pc:sldChg chg="add del">
        <pc:chgData name="Álvaro Lopes Rios" userId="026aa1b822791703" providerId="LiveId" clId="{8FA00E96-7115-844B-9807-8AB6E5655463}" dt="2025-07-13T20:18:08.671" v="45" actId="2890"/>
        <pc:sldMkLst>
          <pc:docMk/>
          <pc:sldMk cId="802583618" sldId="372"/>
        </pc:sldMkLst>
      </pc:sldChg>
      <pc:sldChg chg="modSp add mod ord">
        <pc:chgData name="Álvaro Lopes Rios" userId="026aa1b822791703" providerId="LiveId" clId="{8FA00E96-7115-844B-9807-8AB6E5655463}" dt="2025-07-13T20:47:02.830" v="189" actId="20577"/>
        <pc:sldMkLst>
          <pc:docMk/>
          <pc:sldMk cId="937523754" sldId="372"/>
        </pc:sldMkLst>
      </pc:sldChg>
      <pc:sldChg chg="add del">
        <pc:chgData name="Álvaro Lopes Rios" userId="026aa1b822791703" providerId="LiveId" clId="{8FA00E96-7115-844B-9807-8AB6E5655463}" dt="2025-07-13T20:37:00.801" v="140" actId="2696"/>
        <pc:sldMkLst>
          <pc:docMk/>
          <pc:sldMk cId="3044406761" sldId="373"/>
        </pc:sldMkLst>
      </pc:sldChg>
      <pc:sldChg chg="addSp delSp modSp add mod">
        <pc:chgData name="Álvaro Lopes Rios" userId="026aa1b822791703" providerId="LiveId" clId="{8FA00E96-7115-844B-9807-8AB6E5655463}" dt="2025-07-13T20:35:36.958" v="134" actId="1076"/>
        <pc:sldMkLst>
          <pc:docMk/>
          <pc:sldMk cId="290266610" sldId="374"/>
        </pc:sldMkLst>
      </pc:sldChg>
      <pc:sldChg chg="delSp modSp add mod delAnim">
        <pc:chgData name="Álvaro Lopes Rios" userId="026aa1b822791703" providerId="LiveId" clId="{8FA00E96-7115-844B-9807-8AB6E5655463}" dt="2025-07-13T20:27:07.574" v="80" actId="1076"/>
        <pc:sldMkLst>
          <pc:docMk/>
          <pc:sldMk cId="537998716" sldId="375"/>
        </pc:sldMkLst>
      </pc:sldChg>
      <pc:sldChg chg="addSp delSp modSp add mod">
        <pc:chgData name="Álvaro Lopes Rios" userId="026aa1b822791703" providerId="LiveId" clId="{8FA00E96-7115-844B-9807-8AB6E5655463}" dt="2025-07-13T21:07:06.637" v="373" actId="1076"/>
        <pc:sldMkLst>
          <pc:docMk/>
          <pc:sldMk cId="1424342416" sldId="376"/>
        </pc:sldMkLst>
      </pc:sldChg>
      <pc:sldChg chg="modSp add mod ord">
        <pc:chgData name="Álvaro Lopes Rios" userId="026aa1b822791703" providerId="LiveId" clId="{8FA00E96-7115-844B-9807-8AB6E5655463}" dt="2025-07-13T22:16:05.761" v="1776" actId="20577"/>
        <pc:sldMkLst>
          <pc:docMk/>
          <pc:sldMk cId="264475397" sldId="377"/>
        </pc:sldMkLst>
      </pc:sldChg>
      <pc:sldChg chg="addSp delSp modSp add mod">
        <pc:chgData name="Álvaro Lopes Rios" userId="026aa1b822791703" providerId="LiveId" clId="{8FA00E96-7115-844B-9807-8AB6E5655463}" dt="2025-07-14T01:57:22.803" v="1877" actId="20577"/>
        <pc:sldMkLst>
          <pc:docMk/>
          <pc:sldMk cId="976812363" sldId="378"/>
        </pc:sldMkLst>
      </pc:sldChg>
      <pc:sldChg chg="modSp add mod">
        <pc:chgData name="Álvaro Lopes Rios" userId="026aa1b822791703" providerId="LiveId" clId="{8FA00E96-7115-844B-9807-8AB6E5655463}" dt="2025-07-13T23:02:14.068" v="1817" actId="20577"/>
        <pc:sldMkLst>
          <pc:docMk/>
          <pc:sldMk cId="702905818" sldId="379"/>
        </pc:sldMkLst>
      </pc:sldChg>
      <pc:sldChg chg="addSp delSp modSp add mod delAnim">
        <pc:chgData name="Álvaro Lopes Rios" userId="026aa1b822791703" providerId="LiveId" clId="{8FA00E96-7115-844B-9807-8AB6E5655463}" dt="2025-07-13T21:50:15.647" v="1770" actId="1076"/>
        <pc:sldMkLst>
          <pc:docMk/>
          <pc:sldMk cId="1983206929" sldId="380"/>
        </pc:sldMkLst>
      </pc:sldChg>
    </pc:docChg>
  </pc:docChgLst>
  <pc:docChgLst>
    <pc:chgData name="Álvaro Rios" userId="026aa1b822791703" providerId="LiveId" clId="{2826DDC0-DE4F-4CA0-BC32-C58DF70D8B41}"/>
    <pc:docChg chg="undo custSel addSld delSld modSld modSection">
      <pc:chgData name="Álvaro Rios" userId="026aa1b822791703" providerId="LiveId" clId="{2826DDC0-DE4F-4CA0-BC32-C58DF70D8B41}" dt="2025-09-01T00:20:20.070" v="755" actId="20577"/>
      <pc:docMkLst>
        <pc:docMk/>
      </pc:docMkLst>
      <pc:sldChg chg="addSp delSp modSp mod">
        <pc:chgData name="Álvaro Rios" userId="026aa1b822791703" providerId="LiveId" clId="{2826DDC0-DE4F-4CA0-BC32-C58DF70D8B41}" dt="2025-08-31T23:01:03.248" v="77" actId="20577"/>
        <pc:sldMkLst>
          <pc:docMk/>
          <pc:sldMk cId="2876591606" sldId="408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1643853738" sldId="410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720394173" sldId="411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54014326" sldId="412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4001286189" sldId="413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530040299" sldId="414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364282838" sldId="415"/>
        </pc:sldMkLst>
      </pc:sldChg>
      <pc:sldChg chg="del">
        <pc:chgData name="Álvaro Rios" userId="026aa1b822791703" providerId="LiveId" clId="{2826DDC0-DE4F-4CA0-BC32-C58DF70D8B41}" dt="2025-08-31T23:20:02.308" v="90" actId="47"/>
        <pc:sldMkLst>
          <pc:docMk/>
          <pc:sldMk cId="299668714" sldId="417"/>
        </pc:sldMkLst>
      </pc:sldChg>
      <pc:sldChg chg="addSp delSp modSp mod">
        <pc:chgData name="Álvaro Rios" userId="026aa1b822791703" providerId="LiveId" clId="{2826DDC0-DE4F-4CA0-BC32-C58DF70D8B41}" dt="2025-08-31T23:12:50.767" v="83" actId="1076"/>
        <pc:sldMkLst>
          <pc:docMk/>
          <pc:sldMk cId="4222842215" sldId="418"/>
        </pc:sldMkLst>
      </pc:sldChg>
      <pc:sldChg chg="addSp delSp modSp add mod">
        <pc:chgData name="Álvaro Rios" userId="026aa1b822791703" providerId="LiveId" clId="{2826DDC0-DE4F-4CA0-BC32-C58DF70D8B41}" dt="2025-08-31T22:51:40.738" v="33" actId="1076"/>
        <pc:sldMkLst>
          <pc:docMk/>
          <pc:sldMk cId="2524986785" sldId="421"/>
        </pc:sldMkLst>
      </pc:sldChg>
      <pc:sldChg chg="add del">
        <pc:chgData name="Álvaro Rios" userId="026aa1b822791703" providerId="LiveId" clId="{2826DDC0-DE4F-4CA0-BC32-C58DF70D8B41}" dt="2025-08-31T22:44:04.480" v="24"/>
        <pc:sldMkLst>
          <pc:docMk/>
          <pc:sldMk cId="517683581" sldId="422"/>
        </pc:sldMkLst>
      </pc:sldChg>
      <pc:sldChg chg="addSp delSp modSp add mod">
        <pc:chgData name="Álvaro Rios" userId="026aa1b822791703" providerId="LiveId" clId="{2826DDC0-DE4F-4CA0-BC32-C58DF70D8B41}" dt="2025-08-31T22:55:55.004" v="40" actId="1076"/>
        <pc:sldMkLst>
          <pc:docMk/>
          <pc:sldMk cId="1594584986" sldId="422"/>
        </pc:sldMkLst>
      </pc:sldChg>
      <pc:sldChg chg="addSp modSp add mod">
        <pc:chgData name="Álvaro Rios" userId="026aa1b822791703" providerId="LiveId" clId="{2826DDC0-DE4F-4CA0-BC32-C58DF70D8B41}" dt="2025-08-31T22:56:55.547" v="48" actId="1076"/>
        <pc:sldMkLst>
          <pc:docMk/>
          <pc:sldMk cId="337774623" sldId="423"/>
        </pc:sldMkLst>
      </pc:sldChg>
      <pc:sldChg chg="addSp delSp add mod">
        <pc:chgData name="Álvaro Rios" userId="026aa1b822791703" providerId="LiveId" clId="{2826DDC0-DE4F-4CA0-BC32-C58DF70D8B41}" dt="2025-08-31T23:05:26.500" v="82" actId="22"/>
        <pc:sldMkLst>
          <pc:docMk/>
          <pc:sldMk cId="2728929201" sldId="424"/>
        </pc:sldMkLst>
      </pc:sldChg>
      <pc:sldChg chg="addSp delSp modSp add mod">
        <pc:chgData name="Álvaro Rios" userId="026aa1b822791703" providerId="LiveId" clId="{2826DDC0-DE4F-4CA0-BC32-C58DF70D8B41}" dt="2025-08-31T23:21:18.892" v="96" actId="1076"/>
        <pc:sldMkLst>
          <pc:docMk/>
          <pc:sldMk cId="478584209" sldId="425"/>
        </pc:sldMkLst>
      </pc:sldChg>
      <pc:sldChg chg="addSp delSp modSp add mod">
        <pc:chgData name="Álvaro Rios" userId="026aa1b822791703" providerId="LiveId" clId="{2826DDC0-DE4F-4CA0-BC32-C58DF70D8B41}" dt="2025-08-31T23:39:29.920" v="108" actId="1076"/>
        <pc:sldMkLst>
          <pc:docMk/>
          <pc:sldMk cId="1213352387" sldId="426"/>
        </pc:sldMkLst>
      </pc:sldChg>
      <pc:sldChg chg="addSp delSp modSp add mod">
        <pc:chgData name="Álvaro Rios" userId="026aa1b822791703" providerId="LiveId" clId="{2826DDC0-DE4F-4CA0-BC32-C58DF70D8B41}" dt="2025-08-31T23:42:18.898" v="112" actId="1076"/>
        <pc:sldMkLst>
          <pc:docMk/>
          <pc:sldMk cId="3060577543" sldId="427"/>
        </pc:sldMkLst>
      </pc:sldChg>
      <pc:sldChg chg="addSp delSp add mod">
        <pc:chgData name="Álvaro Rios" userId="026aa1b822791703" providerId="LiveId" clId="{2826DDC0-DE4F-4CA0-BC32-C58DF70D8B41}" dt="2025-08-31T23:47:41.448" v="115" actId="22"/>
        <pc:sldMkLst>
          <pc:docMk/>
          <pc:sldMk cId="1397543031" sldId="428"/>
        </pc:sldMkLst>
      </pc:sldChg>
      <pc:sldChg chg="addSp delSp modSp add mod">
        <pc:chgData name="Álvaro Rios" userId="026aa1b822791703" providerId="LiveId" clId="{2826DDC0-DE4F-4CA0-BC32-C58DF70D8B41}" dt="2025-08-31T23:52:33.398" v="123" actId="1076"/>
        <pc:sldMkLst>
          <pc:docMk/>
          <pc:sldMk cId="2909317718" sldId="429"/>
        </pc:sldMkLst>
      </pc:sldChg>
      <pc:sldChg chg="addSp delSp modSp add mod">
        <pc:chgData name="Álvaro Rios" userId="026aa1b822791703" providerId="LiveId" clId="{2826DDC0-DE4F-4CA0-BC32-C58DF70D8B41}" dt="2025-09-01T00:15:57.120" v="129" actId="1076"/>
        <pc:sldMkLst>
          <pc:docMk/>
          <pc:sldMk cId="2102918299" sldId="430"/>
        </pc:sldMkLst>
      </pc:sldChg>
      <pc:sldChg chg="addSp delSp modSp add mod">
        <pc:chgData name="Álvaro Rios" userId="026aa1b822791703" providerId="LiveId" clId="{2826DDC0-DE4F-4CA0-BC32-C58DF70D8B41}" dt="2025-09-01T00:20:20.070" v="755" actId="20577"/>
        <pc:sldMkLst>
          <pc:docMk/>
          <pc:sldMk cId="3694309375" sldId="431"/>
        </pc:sldMkLst>
      </pc:sldChg>
    </pc:docChg>
  </pc:docChgLst>
  <pc:docChgLst>
    <pc:chgData name="Álvaro Lopes Rios" userId="026aa1b822791703" providerId="LiveId" clId="{7C7154D1-68E5-4343-90EF-53648BBD42FA}"/>
    <pc:docChg chg="custSel modSld">
      <pc:chgData name="Álvaro Lopes Rios" userId="026aa1b822791703" providerId="LiveId" clId="{7C7154D1-68E5-4343-90EF-53648BBD42FA}" dt="2025-03-31T02:25:14.035" v="57" actId="1038"/>
      <pc:docMkLst>
        <pc:docMk/>
      </pc:docMkLst>
      <pc:sldChg chg="delSp modSp mod">
        <pc:chgData name="Álvaro Lopes Rios" userId="026aa1b822791703" providerId="LiveId" clId="{7C7154D1-68E5-4343-90EF-53648BBD42FA}" dt="2025-03-31T02:25:14.035" v="57" actId="1038"/>
        <pc:sldMkLst>
          <pc:docMk/>
          <pc:sldMk cId="3634024386" sldId="257"/>
        </pc:sldMkLst>
      </pc:sldChg>
      <pc:sldChg chg="delSp mod">
        <pc:chgData name="Álvaro Lopes Rios" userId="026aa1b822791703" providerId="LiveId" clId="{7C7154D1-68E5-4343-90EF-53648BBD42FA}" dt="2025-03-31T02:23:55.143" v="0" actId="478"/>
        <pc:sldMkLst>
          <pc:docMk/>
          <pc:sldMk cId="3150115577" sldId="262"/>
        </pc:sldMkLst>
      </pc:sldChg>
    </pc:docChg>
  </pc:docChgLst>
  <pc:docChgLst>
    <pc:chgData name="Álvaro Lopes Rios" userId="026aa1b822791703" providerId="LiveId" clId="{26F3C8FE-52CB-1E4E-9234-57EF9A120202}"/>
    <pc:docChg chg="undo custSel addSld delSld modSld sldOrd delSection modSection">
      <pc:chgData name="Álvaro Lopes Rios" userId="026aa1b822791703" providerId="LiveId" clId="{26F3C8FE-52CB-1E4E-9234-57EF9A120202}" dt="2025-03-31T18:29:15.591" v="5691" actId="20578"/>
      <pc:docMkLst>
        <pc:docMk/>
      </pc:docMkLst>
      <pc:sldChg chg="del">
        <pc:chgData name="Álvaro Lopes Rios" userId="026aa1b822791703" providerId="LiveId" clId="{26F3C8FE-52CB-1E4E-9234-57EF9A120202}" dt="2025-03-31T18:26:52.430" v="5670" actId="2696"/>
        <pc:sldMkLst>
          <pc:docMk/>
          <pc:sldMk cId="3976361645" sldId="261"/>
        </pc:sldMkLst>
      </pc:sldChg>
      <pc:sldChg chg="addSp delSp modSp mod">
        <pc:chgData name="Álvaro Lopes Rios" userId="026aa1b822791703" providerId="LiveId" clId="{26F3C8FE-52CB-1E4E-9234-57EF9A120202}" dt="2025-03-31T16:41:42.499" v="1101" actId="478"/>
        <pc:sldMkLst>
          <pc:docMk/>
          <pc:sldMk cId="2929649460" sldId="263"/>
        </pc:sldMkLst>
      </pc:sldChg>
      <pc:sldChg chg="addSp delSp modSp del mod">
        <pc:chgData name="Álvaro Lopes Rios" userId="026aa1b822791703" providerId="LiveId" clId="{26F3C8FE-52CB-1E4E-9234-57EF9A120202}" dt="2025-03-31T16:57:18.735" v="3025" actId="2696"/>
        <pc:sldMkLst>
          <pc:docMk/>
          <pc:sldMk cId="564957368" sldId="264"/>
        </pc:sldMkLst>
      </pc:sldChg>
      <pc:sldChg chg="addSp delSp modSp mod">
        <pc:chgData name="Álvaro Lopes Rios" userId="026aa1b822791703" providerId="LiveId" clId="{26F3C8FE-52CB-1E4E-9234-57EF9A120202}" dt="2025-03-31T17:06:05.378" v="4220" actId="20577"/>
        <pc:sldMkLst>
          <pc:docMk/>
          <pc:sldMk cId="3854510565" sldId="265"/>
        </pc:sldMkLst>
      </pc:sldChg>
      <pc:sldChg chg="del">
        <pc:chgData name="Álvaro Lopes Rios" userId="026aa1b822791703" providerId="LiveId" clId="{26F3C8FE-52CB-1E4E-9234-57EF9A120202}" dt="2025-03-31T18:26:52.426" v="5669" actId="2696"/>
        <pc:sldMkLst>
          <pc:docMk/>
          <pc:sldMk cId="1793354194" sldId="266"/>
        </pc:sldMkLst>
      </pc:sldChg>
      <pc:sldChg chg="del">
        <pc:chgData name="Álvaro Lopes Rios" userId="026aa1b822791703" providerId="LiveId" clId="{26F3C8FE-52CB-1E4E-9234-57EF9A120202}" dt="2025-03-31T16:57:18.753" v="3026" actId="2696"/>
        <pc:sldMkLst>
          <pc:docMk/>
          <pc:sldMk cId="300494750" sldId="268"/>
        </pc:sldMkLst>
      </pc:sldChg>
      <pc:sldChg chg="del">
        <pc:chgData name="Álvaro Lopes Rios" userId="026aa1b822791703" providerId="LiveId" clId="{26F3C8FE-52CB-1E4E-9234-57EF9A120202}" dt="2025-03-31T16:57:18.766" v="3027" actId="2696"/>
        <pc:sldMkLst>
          <pc:docMk/>
          <pc:sldMk cId="2375670964" sldId="270"/>
        </pc:sldMkLst>
      </pc:sldChg>
      <pc:sldChg chg="addSp delSp modSp del mod">
        <pc:chgData name="Álvaro Lopes Rios" userId="026aa1b822791703" providerId="LiveId" clId="{26F3C8FE-52CB-1E4E-9234-57EF9A120202}" dt="2025-03-31T18:21:09.597" v="5552" actId="2696"/>
        <pc:sldMkLst>
          <pc:docMk/>
          <pc:sldMk cId="3760722627" sldId="272"/>
        </pc:sldMkLst>
      </pc:sldChg>
      <pc:sldChg chg="del">
        <pc:chgData name="Álvaro Lopes Rios" userId="026aa1b822791703" providerId="LiveId" clId="{26F3C8FE-52CB-1E4E-9234-57EF9A120202}" dt="2025-03-31T18:26:52.418" v="5668" actId="2696"/>
        <pc:sldMkLst>
          <pc:docMk/>
          <pc:sldMk cId="1226258804" sldId="273"/>
        </pc:sldMkLst>
      </pc:sldChg>
      <pc:sldChg chg="del">
        <pc:chgData name="Álvaro Lopes Rios" userId="026aa1b822791703" providerId="LiveId" clId="{26F3C8FE-52CB-1E4E-9234-57EF9A120202}" dt="2025-03-31T18:21:09.691" v="5556" actId="2696"/>
        <pc:sldMkLst>
          <pc:docMk/>
          <pc:sldMk cId="714904389" sldId="277"/>
        </pc:sldMkLst>
      </pc:sldChg>
      <pc:sldChg chg="addSp delSp modSp mod">
        <pc:chgData name="Álvaro Lopes Rios" userId="026aa1b822791703" providerId="LiveId" clId="{26F3C8FE-52CB-1E4E-9234-57EF9A120202}" dt="2025-03-31T18:24:28.799" v="5630" actId="20577"/>
        <pc:sldMkLst>
          <pc:docMk/>
          <pc:sldMk cId="1102779294" sldId="280"/>
        </pc:sldMkLst>
      </pc:sldChg>
      <pc:sldChg chg="del">
        <pc:chgData name="Álvaro Lopes Rios" userId="026aa1b822791703" providerId="LiveId" clId="{26F3C8FE-52CB-1E4E-9234-57EF9A120202}" dt="2025-03-31T18:26:52.224" v="5654" actId="2696"/>
        <pc:sldMkLst>
          <pc:docMk/>
          <pc:sldMk cId="1603573719" sldId="281"/>
        </pc:sldMkLst>
      </pc:sldChg>
      <pc:sldChg chg="del">
        <pc:chgData name="Álvaro Lopes Rios" userId="026aa1b822791703" providerId="LiveId" clId="{26F3C8FE-52CB-1E4E-9234-57EF9A120202}" dt="2025-03-31T18:26:52.254" v="5655" actId="2696"/>
        <pc:sldMkLst>
          <pc:docMk/>
          <pc:sldMk cId="2421061735" sldId="282"/>
        </pc:sldMkLst>
      </pc:sldChg>
      <pc:sldChg chg="del">
        <pc:chgData name="Álvaro Lopes Rios" userId="026aa1b822791703" providerId="LiveId" clId="{26F3C8FE-52CB-1E4E-9234-57EF9A120202}" dt="2025-03-31T18:26:52.275" v="5656" actId="2696"/>
        <pc:sldMkLst>
          <pc:docMk/>
          <pc:sldMk cId="2945135875" sldId="283"/>
        </pc:sldMkLst>
      </pc:sldChg>
      <pc:sldChg chg="del">
        <pc:chgData name="Álvaro Lopes Rios" userId="026aa1b822791703" providerId="LiveId" clId="{26F3C8FE-52CB-1E4E-9234-57EF9A120202}" dt="2025-03-31T18:26:52.293" v="5657" actId="2696"/>
        <pc:sldMkLst>
          <pc:docMk/>
          <pc:sldMk cId="887148105" sldId="284"/>
        </pc:sldMkLst>
      </pc:sldChg>
      <pc:sldChg chg="del">
        <pc:chgData name="Álvaro Lopes Rios" userId="026aa1b822791703" providerId="LiveId" clId="{26F3C8FE-52CB-1E4E-9234-57EF9A120202}" dt="2025-03-31T18:26:52.311" v="5658" actId="2696"/>
        <pc:sldMkLst>
          <pc:docMk/>
          <pc:sldMk cId="1491099936" sldId="285"/>
        </pc:sldMkLst>
      </pc:sldChg>
      <pc:sldChg chg="del">
        <pc:chgData name="Álvaro Lopes Rios" userId="026aa1b822791703" providerId="LiveId" clId="{26F3C8FE-52CB-1E4E-9234-57EF9A120202}" dt="2025-03-31T18:26:52.318" v="5659" actId="2696"/>
        <pc:sldMkLst>
          <pc:docMk/>
          <pc:sldMk cId="3233145958" sldId="286"/>
        </pc:sldMkLst>
      </pc:sldChg>
      <pc:sldChg chg="del">
        <pc:chgData name="Álvaro Lopes Rios" userId="026aa1b822791703" providerId="LiveId" clId="{26F3C8FE-52CB-1E4E-9234-57EF9A120202}" dt="2025-03-31T18:26:52.330" v="5660" actId="2696"/>
        <pc:sldMkLst>
          <pc:docMk/>
          <pc:sldMk cId="1874950457" sldId="287"/>
        </pc:sldMkLst>
      </pc:sldChg>
      <pc:sldChg chg="del">
        <pc:chgData name="Álvaro Lopes Rios" userId="026aa1b822791703" providerId="LiveId" clId="{26F3C8FE-52CB-1E4E-9234-57EF9A120202}" dt="2025-03-31T18:26:52.337" v="5661" actId="2696"/>
        <pc:sldMkLst>
          <pc:docMk/>
          <pc:sldMk cId="2833226812" sldId="288"/>
        </pc:sldMkLst>
      </pc:sldChg>
      <pc:sldChg chg="del">
        <pc:chgData name="Álvaro Lopes Rios" userId="026aa1b822791703" providerId="LiveId" clId="{26F3C8FE-52CB-1E4E-9234-57EF9A120202}" dt="2025-03-31T18:26:52.351" v="5662" actId="2696"/>
        <pc:sldMkLst>
          <pc:docMk/>
          <pc:sldMk cId="1636970976" sldId="289"/>
        </pc:sldMkLst>
      </pc:sldChg>
      <pc:sldChg chg="del">
        <pc:chgData name="Álvaro Lopes Rios" userId="026aa1b822791703" providerId="LiveId" clId="{26F3C8FE-52CB-1E4E-9234-57EF9A120202}" dt="2025-03-31T18:26:52.363" v="5663" actId="2696"/>
        <pc:sldMkLst>
          <pc:docMk/>
          <pc:sldMk cId="2032519572" sldId="292"/>
        </pc:sldMkLst>
      </pc:sldChg>
      <pc:sldChg chg="del">
        <pc:chgData name="Álvaro Lopes Rios" userId="026aa1b822791703" providerId="LiveId" clId="{26F3C8FE-52CB-1E4E-9234-57EF9A120202}" dt="2025-03-31T18:26:52.370" v="5664" actId="2696"/>
        <pc:sldMkLst>
          <pc:docMk/>
          <pc:sldMk cId="1139389319" sldId="293"/>
        </pc:sldMkLst>
      </pc:sldChg>
      <pc:sldChg chg="del">
        <pc:chgData name="Álvaro Lopes Rios" userId="026aa1b822791703" providerId="LiveId" clId="{26F3C8FE-52CB-1E4E-9234-57EF9A120202}" dt="2025-03-31T18:26:52.380" v="5665" actId="2696"/>
        <pc:sldMkLst>
          <pc:docMk/>
          <pc:sldMk cId="2219950500" sldId="294"/>
        </pc:sldMkLst>
      </pc:sldChg>
      <pc:sldChg chg="del">
        <pc:chgData name="Álvaro Lopes Rios" userId="026aa1b822791703" providerId="LiveId" clId="{26F3C8FE-52CB-1E4E-9234-57EF9A120202}" dt="2025-03-31T18:26:52.386" v="5666" actId="2696"/>
        <pc:sldMkLst>
          <pc:docMk/>
          <pc:sldMk cId="2429794173" sldId="295"/>
        </pc:sldMkLst>
      </pc:sldChg>
      <pc:sldChg chg="del">
        <pc:chgData name="Álvaro Lopes Rios" userId="026aa1b822791703" providerId="LiveId" clId="{26F3C8FE-52CB-1E4E-9234-57EF9A120202}" dt="2025-03-31T18:26:52.396" v="5667" actId="2696"/>
        <pc:sldMkLst>
          <pc:docMk/>
          <pc:sldMk cId="1928702573" sldId="296"/>
        </pc:sldMkLst>
      </pc:sldChg>
      <pc:sldChg chg="del">
        <pc:chgData name="Álvaro Lopes Rios" userId="026aa1b822791703" providerId="LiveId" clId="{26F3C8FE-52CB-1E4E-9234-57EF9A120202}" dt="2025-03-31T18:21:09.637" v="5554" actId="2696"/>
        <pc:sldMkLst>
          <pc:docMk/>
          <pc:sldMk cId="3446434212" sldId="301"/>
        </pc:sldMkLst>
      </pc:sldChg>
      <pc:sldChg chg="del">
        <pc:chgData name="Álvaro Lopes Rios" userId="026aa1b822791703" providerId="LiveId" clId="{26F3C8FE-52CB-1E4E-9234-57EF9A120202}" dt="2025-03-31T18:21:09.668" v="5555" actId="2696"/>
        <pc:sldMkLst>
          <pc:docMk/>
          <pc:sldMk cId="3813571126" sldId="302"/>
        </pc:sldMkLst>
      </pc:sldChg>
      <pc:sldChg chg="del">
        <pc:chgData name="Álvaro Lopes Rios" userId="026aa1b822791703" providerId="LiveId" clId="{26F3C8FE-52CB-1E4E-9234-57EF9A120202}" dt="2025-03-31T18:29:06.530" v="5690" actId="2696"/>
        <pc:sldMkLst>
          <pc:docMk/>
          <pc:sldMk cId="3919127104" sldId="303"/>
        </pc:sldMkLst>
      </pc:sldChg>
      <pc:sldChg chg="modSp add mod">
        <pc:chgData name="Álvaro Lopes Rios" userId="026aa1b822791703" providerId="LiveId" clId="{26F3C8FE-52CB-1E4E-9234-57EF9A120202}" dt="2025-03-31T18:05:26.709" v="4917" actId="1076"/>
        <pc:sldMkLst>
          <pc:docMk/>
          <pc:sldMk cId="3928266748" sldId="304"/>
        </pc:sldMkLst>
      </pc:sldChg>
      <pc:sldChg chg="addSp delSp modSp add mod delAnim">
        <pc:chgData name="Álvaro Lopes Rios" userId="026aa1b822791703" providerId="LiveId" clId="{26F3C8FE-52CB-1E4E-9234-57EF9A120202}" dt="2025-03-31T18:05:30.881" v="4919"/>
        <pc:sldMkLst>
          <pc:docMk/>
          <pc:sldMk cId="2584860806" sldId="305"/>
        </pc:sldMkLst>
      </pc:sldChg>
      <pc:sldChg chg="addSp delSp modSp add mod">
        <pc:chgData name="Álvaro Lopes Rios" userId="026aa1b822791703" providerId="LiveId" clId="{26F3C8FE-52CB-1E4E-9234-57EF9A120202}" dt="2025-03-31T18:05:34.961" v="4921"/>
        <pc:sldMkLst>
          <pc:docMk/>
          <pc:sldMk cId="659084636" sldId="306"/>
        </pc:sldMkLst>
      </pc:sldChg>
      <pc:sldChg chg="add del ord">
        <pc:chgData name="Álvaro Lopes Rios" userId="026aa1b822791703" providerId="LiveId" clId="{26F3C8FE-52CB-1E4E-9234-57EF9A120202}" dt="2025-03-31T16:50:34.074" v="2127"/>
        <pc:sldMkLst>
          <pc:docMk/>
          <pc:sldMk cId="35324497" sldId="307"/>
        </pc:sldMkLst>
      </pc:sldChg>
      <pc:sldChg chg="delSp modSp add mod ord delAnim">
        <pc:chgData name="Álvaro Lopes Rios" userId="026aa1b822791703" providerId="LiveId" clId="{26F3C8FE-52CB-1E4E-9234-57EF9A120202}" dt="2025-03-31T18:05:57.225" v="4953" actId="1076"/>
        <pc:sldMkLst>
          <pc:docMk/>
          <pc:sldMk cId="1544239667" sldId="307"/>
        </pc:sldMkLst>
      </pc:sldChg>
      <pc:sldChg chg="modSp add del mod">
        <pc:chgData name="Álvaro Lopes Rios" userId="026aa1b822791703" providerId="LiveId" clId="{26F3C8FE-52CB-1E4E-9234-57EF9A120202}" dt="2025-03-31T18:21:09.614" v="5553" actId="2696"/>
        <pc:sldMkLst>
          <pc:docMk/>
          <pc:sldMk cId="2038764739" sldId="308"/>
        </pc:sldMkLst>
      </pc:sldChg>
      <pc:sldChg chg="addSp modSp add mod ord">
        <pc:chgData name="Álvaro Lopes Rios" userId="026aa1b822791703" providerId="LiveId" clId="{26F3C8FE-52CB-1E4E-9234-57EF9A120202}" dt="2025-03-31T18:26:27.267" v="5652" actId="14100"/>
        <pc:sldMkLst>
          <pc:docMk/>
          <pc:sldMk cId="925399088" sldId="309"/>
        </pc:sldMkLst>
      </pc:sldChg>
      <pc:sldChg chg="modSp add mod ord">
        <pc:chgData name="Álvaro Lopes Rios" userId="026aa1b822791703" providerId="LiveId" clId="{26F3C8FE-52CB-1E4E-9234-57EF9A120202}" dt="2025-03-31T18:26:13.698" v="5651" actId="20577"/>
        <pc:sldMkLst>
          <pc:docMk/>
          <pc:sldMk cId="4018387344" sldId="310"/>
        </pc:sldMkLst>
      </pc:sldChg>
      <pc:sldChg chg="addSp delSp modSp add del mod delAnim">
        <pc:chgData name="Álvaro Lopes Rios" userId="026aa1b822791703" providerId="LiveId" clId="{26F3C8FE-52CB-1E4E-9234-57EF9A120202}" dt="2025-03-31T18:24:50.541" v="5631" actId="2696"/>
        <pc:sldMkLst>
          <pc:docMk/>
          <pc:sldMk cId="3535533483" sldId="311"/>
        </pc:sldMkLst>
      </pc:sldChg>
      <pc:sldChg chg="addSp modSp add mod modAnim modNotesTx">
        <pc:chgData name="Álvaro Lopes Rios" userId="026aa1b822791703" providerId="LiveId" clId="{26F3C8FE-52CB-1E4E-9234-57EF9A120202}" dt="2025-03-31T18:20:51.376" v="5551"/>
        <pc:sldMkLst>
          <pc:docMk/>
          <pc:sldMk cId="2176836578" sldId="312"/>
        </pc:sldMkLst>
      </pc:sldChg>
      <pc:sldChg chg="addSp delSp modSp add mod ord">
        <pc:chgData name="Álvaro Lopes Rios" userId="026aa1b822791703" providerId="LiveId" clId="{26F3C8FE-52CB-1E4E-9234-57EF9A120202}" dt="2025-03-31T18:29:15.591" v="5691" actId="20578"/>
        <pc:sldMkLst>
          <pc:docMk/>
          <pc:sldMk cId="525188991" sldId="313"/>
        </pc:sldMkLst>
      </pc:sldChg>
    </pc:docChg>
  </pc:docChgLst>
  <pc:docChgLst>
    <pc:chgData name="Álvaro Rios" userId="026aa1b822791703" providerId="LiveId" clId="{F4ED2B5D-FF6F-475B-8CAF-D7DB66B77FB7}"/>
    <pc:docChg chg="undo custSel addSld delSld modSld sldOrd modSection">
      <pc:chgData name="Álvaro Rios" userId="026aa1b822791703" providerId="LiveId" clId="{F4ED2B5D-FF6F-475B-8CAF-D7DB66B77FB7}" dt="2025-08-25T03:04:02.220" v="829" actId="1076"/>
      <pc:docMkLst>
        <pc:docMk/>
      </pc:docMkLst>
      <pc:sldChg chg="del">
        <pc:chgData name="Álvaro Rios" userId="026aa1b822791703" providerId="LiveId" clId="{F4ED2B5D-FF6F-475B-8CAF-D7DB66B77FB7}" dt="2025-08-17T23:42:00.613" v="569" actId="47"/>
        <pc:sldMkLst>
          <pc:docMk/>
          <pc:sldMk cId="3634024386" sldId="257"/>
        </pc:sldMkLst>
      </pc:sldChg>
      <pc:sldChg chg="delSp modSp mod">
        <pc:chgData name="Álvaro Rios" userId="026aa1b822791703" providerId="LiveId" clId="{F4ED2B5D-FF6F-475B-8CAF-D7DB66B77FB7}" dt="2025-08-17T22:32:44.223" v="100" actId="20577"/>
        <pc:sldMkLst>
          <pc:docMk/>
          <pc:sldMk cId="3150115577" sldId="2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9649460" sldId="2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90224656" sldId="314"/>
        </pc:sldMkLst>
      </pc:sldChg>
      <pc:sldChg chg="addSp delSp modSp del mod delAnim">
        <pc:chgData name="Álvaro Rios" userId="026aa1b822791703" providerId="LiveId" clId="{F4ED2B5D-FF6F-475B-8CAF-D7DB66B77FB7}" dt="2025-08-17T22:38:31.606" v="224" actId="47"/>
        <pc:sldMkLst>
          <pc:docMk/>
          <pc:sldMk cId="2968442528" sldId="34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895634549" sldId="34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289131144" sldId="34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072054394" sldId="34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05622356" sldId="34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36574351" sldId="35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15652220" sldId="35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322686740" sldId="35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9979555" sldId="35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2027636" sldId="35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043608819" sldId="35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94076071" sldId="35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58742964" sldId="35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687613764" sldId="35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24380497" sldId="36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408422944" sldId="36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249757008" sldId="36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33054559" sldId="363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520452609" sldId="36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3165340265" sldId="36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033953658" sldId="36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02778243" sldId="36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26122468" sldId="36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4177467200" sldId="370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841496346" sldId="371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37523754" sldId="372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90266610" sldId="374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537998716" sldId="375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424342416" sldId="376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264475397" sldId="377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976812363" sldId="378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702905818" sldId="379"/>
        </pc:sldMkLst>
      </pc:sldChg>
      <pc:sldChg chg="del">
        <pc:chgData name="Álvaro Rios" userId="026aa1b822791703" providerId="LiveId" clId="{F4ED2B5D-FF6F-475B-8CAF-D7DB66B77FB7}" dt="2025-08-17T22:41:09.866" v="281" actId="47"/>
        <pc:sldMkLst>
          <pc:docMk/>
          <pc:sldMk cId="1983206929" sldId="380"/>
        </pc:sldMkLst>
      </pc:sldChg>
      <pc:sldChg chg="addSp delSp modSp add mod ord modAnim">
        <pc:chgData name="Álvaro Rios" userId="026aa1b822791703" providerId="LiveId" clId="{F4ED2B5D-FF6F-475B-8CAF-D7DB66B77FB7}" dt="2025-08-17T23:38:03.467" v="550" actId="21"/>
        <pc:sldMkLst>
          <pc:docMk/>
          <pc:sldMk cId="48593988" sldId="381"/>
        </pc:sldMkLst>
      </pc:sldChg>
      <pc:sldChg chg="addSp delSp modSp add mod">
        <pc:chgData name="Álvaro Rios" userId="026aa1b822791703" providerId="LiveId" clId="{F4ED2B5D-FF6F-475B-8CAF-D7DB66B77FB7}" dt="2025-08-17T23:38:45.631" v="556" actId="1076"/>
        <pc:sldMkLst>
          <pc:docMk/>
          <pc:sldMk cId="3429342176" sldId="382"/>
        </pc:sldMkLst>
      </pc:sldChg>
      <pc:sldChg chg="addSp delSp modSp add mod">
        <pc:chgData name="Álvaro Rios" userId="026aa1b822791703" providerId="LiveId" clId="{F4ED2B5D-FF6F-475B-8CAF-D7DB66B77FB7}" dt="2025-08-17T23:42:37.713" v="572" actId="478"/>
        <pc:sldMkLst>
          <pc:docMk/>
          <pc:sldMk cId="3443340248" sldId="383"/>
        </pc:sldMkLst>
      </pc:sldChg>
      <pc:sldChg chg="modSp add del mod">
        <pc:chgData name="Álvaro Rios" userId="026aa1b822791703" providerId="LiveId" clId="{F4ED2B5D-FF6F-475B-8CAF-D7DB66B77FB7}" dt="2025-08-17T22:40:33.751" v="257"/>
        <pc:sldMkLst>
          <pc:docMk/>
          <pc:sldMk cId="4117821927" sldId="383"/>
        </pc:sldMkLst>
      </pc:sldChg>
      <pc:sldChg chg="addSp delSp modSp add mod">
        <pc:chgData name="Álvaro Rios" userId="026aa1b822791703" providerId="LiveId" clId="{F4ED2B5D-FF6F-475B-8CAF-D7DB66B77FB7}" dt="2025-08-17T23:43:22.382" v="575" actId="478"/>
        <pc:sldMkLst>
          <pc:docMk/>
          <pc:sldMk cId="1515345350" sldId="384"/>
        </pc:sldMkLst>
      </pc:sldChg>
      <pc:sldChg chg="modSp add del mod">
        <pc:chgData name="Álvaro Rios" userId="026aa1b822791703" providerId="LiveId" clId="{F4ED2B5D-FF6F-475B-8CAF-D7DB66B77FB7}" dt="2025-08-17T22:46:55.931" v="340" actId="47"/>
        <pc:sldMkLst>
          <pc:docMk/>
          <pc:sldMk cId="481892665" sldId="385"/>
        </pc:sldMkLst>
      </pc:sldChg>
      <pc:sldChg chg="addSp delSp modSp add mod">
        <pc:chgData name="Álvaro Rios" userId="026aa1b822791703" providerId="LiveId" clId="{F4ED2B5D-FF6F-475B-8CAF-D7DB66B77FB7}" dt="2025-08-17T23:43:49.543" v="576" actId="478"/>
        <pc:sldMkLst>
          <pc:docMk/>
          <pc:sldMk cId="3175770755" sldId="386"/>
        </pc:sldMkLst>
      </pc:sldChg>
      <pc:sldChg chg="addSp delSp modSp add mod">
        <pc:chgData name="Álvaro Rios" userId="026aa1b822791703" providerId="LiveId" clId="{F4ED2B5D-FF6F-475B-8CAF-D7DB66B77FB7}" dt="2025-08-17T23:44:43.270" v="581" actId="1076"/>
        <pc:sldMkLst>
          <pc:docMk/>
          <pc:sldMk cId="318530769" sldId="387"/>
        </pc:sldMkLst>
      </pc:sldChg>
      <pc:sldChg chg="addSp delSp modSp add mod">
        <pc:chgData name="Álvaro Rios" userId="026aa1b822791703" providerId="LiveId" clId="{F4ED2B5D-FF6F-475B-8CAF-D7DB66B77FB7}" dt="2025-08-17T23:45:29.089" v="583" actId="478"/>
        <pc:sldMkLst>
          <pc:docMk/>
          <pc:sldMk cId="1457170152" sldId="388"/>
        </pc:sldMkLst>
      </pc:sldChg>
      <pc:sldChg chg="addSp delSp modSp add mod">
        <pc:chgData name="Álvaro Rios" userId="026aa1b822791703" providerId="LiveId" clId="{F4ED2B5D-FF6F-475B-8CAF-D7DB66B77FB7}" dt="2025-08-17T23:46:00.832" v="585" actId="478"/>
        <pc:sldMkLst>
          <pc:docMk/>
          <pc:sldMk cId="3048273072" sldId="389"/>
        </pc:sldMkLst>
      </pc:sldChg>
      <pc:sldChg chg="addSp delSp modSp add mod">
        <pc:chgData name="Álvaro Rios" userId="026aa1b822791703" providerId="LiveId" clId="{F4ED2B5D-FF6F-475B-8CAF-D7DB66B77FB7}" dt="2025-08-17T23:32:56.074" v="493"/>
        <pc:sldMkLst>
          <pc:docMk/>
          <pc:sldMk cId="3472374794" sldId="390"/>
        </pc:sldMkLst>
      </pc:sldChg>
      <pc:sldChg chg="addSp delSp modSp add mod ord">
        <pc:chgData name="Álvaro Rios" userId="026aa1b822791703" providerId="LiveId" clId="{F4ED2B5D-FF6F-475B-8CAF-D7DB66B77FB7}" dt="2025-08-17T23:36:27.295" v="545" actId="1076"/>
        <pc:sldMkLst>
          <pc:docMk/>
          <pc:sldMk cId="2976125884" sldId="391"/>
        </pc:sldMkLst>
      </pc:sldChg>
      <pc:sldChg chg="addSp delSp modSp add mod">
        <pc:chgData name="Álvaro Rios" userId="026aa1b822791703" providerId="LiveId" clId="{F4ED2B5D-FF6F-475B-8CAF-D7DB66B77FB7}" dt="2025-08-25T02:43:43.102" v="637" actId="1076"/>
        <pc:sldMkLst>
          <pc:docMk/>
          <pc:sldMk cId="2616471534" sldId="396"/>
        </pc:sldMkLst>
      </pc:sldChg>
      <pc:sldChg chg="addSp delSp modSp add mod">
        <pc:chgData name="Álvaro Rios" userId="026aa1b822791703" providerId="LiveId" clId="{F4ED2B5D-FF6F-475B-8CAF-D7DB66B77FB7}" dt="2025-08-25T02:45:07.702" v="659" actId="1076"/>
        <pc:sldMkLst>
          <pc:docMk/>
          <pc:sldMk cId="1522921325" sldId="397"/>
        </pc:sldMkLst>
      </pc:sldChg>
      <pc:sldChg chg="add del">
        <pc:chgData name="Álvaro Rios" userId="026aa1b822791703" providerId="LiveId" clId="{F4ED2B5D-FF6F-475B-8CAF-D7DB66B77FB7}" dt="2025-08-25T02:36:48.406" v="589"/>
        <pc:sldMkLst>
          <pc:docMk/>
          <pc:sldMk cId="1870525790" sldId="397"/>
        </pc:sldMkLst>
      </pc:sldChg>
      <pc:sldChg chg="add del">
        <pc:chgData name="Álvaro Rios" userId="026aa1b822791703" providerId="LiveId" clId="{F4ED2B5D-FF6F-475B-8CAF-D7DB66B77FB7}" dt="2025-08-25T02:36:39.232" v="587" actId="47"/>
        <pc:sldMkLst>
          <pc:docMk/>
          <pc:sldMk cId="2624043011" sldId="397"/>
        </pc:sldMkLst>
      </pc:sldChg>
      <pc:sldChg chg="addSp delSp modSp add mod">
        <pc:chgData name="Álvaro Rios" userId="026aa1b822791703" providerId="LiveId" clId="{F4ED2B5D-FF6F-475B-8CAF-D7DB66B77FB7}" dt="2025-08-25T02:47:05.262" v="681" actId="1076"/>
        <pc:sldMkLst>
          <pc:docMk/>
          <pc:sldMk cId="2560156063" sldId="398"/>
        </pc:sldMkLst>
      </pc:sldChg>
      <pc:sldChg chg="addSp delSp modSp add mod">
        <pc:chgData name="Álvaro Rios" userId="026aa1b822791703" providerId="LiveId" clId="{F4ED2B5D-FF6F-475B-8CAF-D7DB66B77FB7}" dt="2025-08-25T02:55:16.676" v="722" actId="1076"/>
        <pc:sldMkLst>
          <pc:docMk/>
          <pc:sldMk cId="917257330" sldId="399"/>
        </pc:sldMkLst>
      </pc:sldChg>
      <pc:sldChg chg="addSp delSp modSp add mod">
        <pc:chgData name="Álvaro Rios" userId="026aa1b822791703" providerId="LiveId" clId="{F4ED2B5D-FF6F-475B-8CAF-D7DB66B77FB7}" dt="2025-08-25T02:57:32.187" v="780" actId="1076"/>
        <pc:sldMkLst>
          <pc:docMk/>
          <pc:sldMk cId="3361256195" sldId="400"/>
        </pc:sldMkLst>
      </pc:sldChg>
      <pc:sldChg chg="addSp delSp modSp add mod">
        <pc:chgData name="Álvaro Rios" userId="026aa1b822791703" providerId="LiveId" clId="{F4ED2B5D-FF6F-475B-8CAF-D7DB66B77FB7}" dt="2025-08-25T02:58:57.771" v="782" actId="1076"/>
        <pc:sldMkLst>
          <pc:docMk/>
          <pc:sldMk cId="3738735929" sldId="401"/>
        </pc:sldMkLst>
      </pc:sldChg>
      <pc:sldChg chg="addSp delSp modSp add mod">
        <pc:chgData name="Álvaro Rios" userId="026aa1b822791703" providerId="LiveId" clId="{F4ED2B5D-FF6F-475B-8CAF-D7DB66B77FB7}" dt="2025-08-25T02:59:35.403" v="784" actId="1076"/>
        <pc:sldMkLst>
          <pc:docMk/>
          <pc:sldMk cId="3816752425" sldId="402"/>
        </pc:sldMkLst>
      </pc:sldChg>
      <pc:sldChg chg="addSp delSp modSp add mod">
        <pc:chgData name="Álvaro Rios" userId="026aa1b822791703" providerId="LiveId" clId="{F4ED2B5D-FF6F-475B-8CAF-D7DB66B77FB7}" dt="2025-08-25T02:59:57.651" v="786" actId="1076"/>
        <pc:sldMkLst>
          <pc:docMk/>
          <pc:sldMk cId="2095041120" sldId="403"/>
        </pc:sldMkLst>
      </pc:sldChg>
      <pc:sldChg chg="addSp delSp modSp add mod ord">
        <pc:chgData name="Álvaro Rios" userId="026aa1b822791703" providerId="LiveId" clId="{F4ED2B5D-FF6F-475B-8CAF-D7DB66B77FB7}" dt="2025-08-25T03:01:34.704" v="808"/>
        <pc:sldMkLst>
          <pc:docMk/>
          <pc:sldMk cId="2681368578" sldId="404"/>
        </pc:sldMkLst>
      </pc:sldChg>
      <pc:sldChg chg="addSp delSp modSp add mod">
        <pc:chgData name="Álvaro Rios" userId="026aa1b822791703" providerId="LiveId" clId="{F4ED2B5D-FF6F-475B-8CAF-D7DB66B77FB7}" dt="2025-08-25T03:04:02.220" v="829" actId="1076"/>
        <pc:sldMkLst>
          <pc:docMk/>
          <pc:sldMk cId="3942976564" sldId="405"/>
        </pc:sldMkLst>
      </pc:sldChg>
    </pc:docChg>
  </pc:docChgLst>
  <pc:docChgLst>
    <pc:chgData name="Álvaro Lopes Rios" userId="026aa1b822791703" providerId="LiveId" clId="{62CC3D7E-2D8A-4096-9C38-A5DB327E48FA}"/>
    <pc:docChg chg="undo custSel addSld delSld modSld sldOrd modSection">
      <pc:chgData name="Álvaro Lopes Rios" userId="026aa1b822791703" providerId="LiveId" clId="{62CC3D7E-2D8A-4096-9C38-A5DB327E48FA}" dt="2025-07-09T02:14:26.241" v="4885" actId="20577"/>
      <pc:docMkLst>
        <pc:docMk/>
      </pc:docMkLst>
      <pc:sldChg chg="addSp delSp modSp mod">
        <pc:chgData name="Álvaro Lopes Rios" userId="026aa1b822791703" providerId="LiveId" clId="{62CC3D7E-2D8A-4096-9C38-A5DB327E48FA}" dt="2025-07-08T02:22:55.752" v="523" actId="20577"/>
        <pc:sldMkLst>
          <pc:docMk/>
          <pc:sldMk cId="3634024386" sldId="257"/>
        </pc:sldMkLst>
      </pc:sldChg>
      <pc:sldChg chg="modSp mod">
        <pc:chgData name="Álvaro Lopes Rios" userId="026aa1b822791703" providerId="LiveId" clId="{62CC3D7E-2D8A-4096-9C38-A5DB327E48FA}" dt="2025-07-09T02:14:26.241" v="4885" actId="20577"/>
        <pc:sldMkLst>
          <pc:docMk/>
          <pc:sldMk cId="3150115577" sldId="262"/>
        </pc:sldMkLst>
      </pc:sldChg>
      <pc:sldChg chg="addSp delSp modSp mod delAnim">
        <pc:chgData name="Álvaro Lopes Rios" userId="026aa1b822791703" providerId="LiveId" clId="{62CC3D7E-2D8A-4096-9C38-A5DB327E48FA}" dt="2025-07-08T02:34:52.485" v="1065" actId="1038"/>
        <pc:sldMkLst>
          <pc:docMk/>
          <pc:sldMk cId="2929649460" sldId="263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3854510565" sldId="265"/>
        </pc:sldMkLst>
      </pc:sldChg>
      <pc:sldChg chg="addSp delSp modSp del mod">
        <pc:chgData name="Álvaro Lopes Rios" userId="026aa1b822791703" providerId="LiveId" clId="{62CC3D7E-2D8A-4096-9C38-A5DB327E48FA}" dt="2025-07-09T01:50:30.024" v="4882" actId="47"/>
        <pc:sldMkLst>
          <pc:docMk/>
          <pc:sldMk cId="1102779294" sldId="280"/>
        </pc:sldMkLst>
      </pc:sldChg>
      <pc:sldChg chg="modSp del mod">
        <pc:chgData name="Álvaro Lopes Rios" userId="026aa1b822791703" providerId="LiveId" clId="{62CC3D7E-2D8A-4096-9C38-A5DB327E48FA}" dt="2025-07-08T03:45:17.032" v="3486" actId="47"/>
        <pc:sldMkLst>
          <pc:docMk/>
          <pc:sldMk cId="3928266748" sldId="304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584860806" sldId="305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659084636" sldId="306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1544239667" sldId="307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925399088" sldId="309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4018387344" sldId="310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2176836578" sldId="312"/>
        </pc:sldMkLst>
      </pc:sldChg>
      <pc:sldChg chg="del">
        <pc:chgData name="Álvaro Lopes Rios" userId="026aa1b822791703" providerId="LiveId" clId="{62CC3D7E-2D8A-4096-9C38-A5DB327E48FA}" dt="2025-07-09T01:44:54.724" v="4834" actId="47"/>
        <pc:sldMkLst>
          <pc:docMk/>
          <pc:sldMk cId="525188991" sldId="313"/>
        </pc:sldMkLst>
      </pc:sldChg>
      <pc:sldChg chg="delSp modSp add mod">
        <pc:chgData name="Álvaro Lopes Rios" userId="026aa1b822791703" providerId="LiveId" clId="{62CC3D7E-2D8A-4096-9C38-A5DB327E48FA}" dt="2025-07-08T02:40:26.004" v="1553" actId="1076"/>
        <pc:sldMkLst>
          <pc:docMk/>
          <pc:sldMk cId="1290224656" sldId="314"/>
        </pc:sldMkLst>
      </pc:sldChg>
      <pc:sldChg chg="delSp modSp add mod ord">
        <pc:chgData name="Álvaro Lopes Rios" userId="026aa1b822791703" providerId="LiveId" clId="{62CC3D7E-2D8A-4096-9C38-A5DB327E48FA}" dt="2025-07-08T02:59:34.111" v="2098" actId="6549"/>
        <pc:sldMkLst>
          <pc:docMk/>
          <pc:sldMk cId="3526427144" sldId="315"/>
        </pc:sldMkLst>
      </pc:sldChg>
      <pc:sldChg chg="addSp delSp modSp add mod delAnim">
        <pc:chgData name="Álvaro Lopes Rios" userId="026aa1b822791703" providerId="LiveId" clId="{62CC3D7E-2D8A-4096-9C38-A5DB327E48FA}" dt="2025-07-08T02:51:54.847" v="1865" actId="113"/>
        <pc:sldMkLst>
          <pc:docMk/>
          <pc:sldMk cId="3208218661" sldId="316"/>
        </pc:sldMkLst>
      </pc:sldChg>
      <pc:sldChg chg="addSp delSp modSp add mod delAnim modNotesTx">
        <pc:chgData name="Álvaro Lopes Rios" userId="026aa1b822791703" providerId="LiveId" clId="{62CC3D7E-2D8A-4096-9C38-A5DB327E48FA}" dt="2025-07-08T04:01:23.596" v="3612" actId="1076"/>
        <pc:sldMkLst>
          <pc:docMk/>
          <pc:sldMk cId="854970321" sldId="317"/>
        </pc:sldMkLst>
      </pc:sldChg>
      <pc:sldChg chg="addSp delSp modSp add mod ord delAnim">
        <pc:chgData name="Álvaro Lopes Rios" userId="026aa1b822791703" providerId="LiveId" clId="{62CC3D7E-2D8A-4096-9C38-A5DB327E48FA}" dt="2025-07-08T03:07:18.850" v="2382" actId="1076"/>
        <pc:sldMkLst>
          <pc:docMk/>
          <pc:sldMk cId="337058496" sldId="318"/>
        </pc:sldMkLst>
      </pc:sldChg>
      <pc:sldChg chg="addSp modSp add mod modAnim modNotesTx">
        <pc:chgData name="Álvaro Lopes Rios" userId="026aa1b822791703" providerId="LiveId" clId="{62CC3D7E-2D8A-4096-9C38-A5DB327E48FA}" dt="2025-07-08T03:41:17.408" v="3419" actId="20577"/>
        <pc:sldMkLst>
          <pc:docMk/>
          <pc:sldMk cId="2185399761" sldId="319"/>
        </pc:sldMkLst>
      </pc:sldChg>
      <pc:sldChg chg="add del">
        <pc:chgData name="Álvaro Lopes Rios" userId="026aa1b822791703" providerId="LiveId" clId="{62CC3D7E-2D8A-4096-9C38-A5DB327E48FA}" dt="2025-07-08T03:08:04.932" v="2384"/>
        <pc:sldMkLst>
          <pc:docMk/>
          <pc:sldMk cId="2368356387" sldId="320"/>
        </pc:sldMkLst>
      </pc:sldChg>
      <pc:sldChg chg="addSp modSp add mod modAnim">
        <pc:chgData name="Álvaro Lopes Rios" userId="026aa1b822791703" providerId="LiveId" clId="{62CC3D7E-2D8A-4096-9C38-A5DB327E48FA}" dt="2025-07-08T03:20:26.639" v="3206"/>
        <pc:sldMkLst>
          <pc:docMk/>
          <pc:sldMk cId="2896913657" sldId="320"/>
        </pc:sldMkLst>
      </pc:sldChg>
      <pc:sldChg chg="addSp delSp modSp add mod delAnim modAnim">
        <pc:chgData name="Álvaro Lopes Rios" userId="026aa1b822791703" providerId="LiveId" clId="{62CC3D7E-2D8A-4096-9C38-A5DB327E48FA}" dt="2025-07-08T03:24:41.780" v="3270" actId="14100"/>
        <pc:sldMkLst>
          <pc:docMk/>
          <pc:sldMk cId="2866374458" sldId="321"/>
        </pc:sldMkLst>
      </pc:sldChg>
      <pc:sldChg chg="delSp modSp add mod delAnim">
        <pc:chgData name="Álvaro Lopes Rios" userId="026aa1b822791703" providerId="LiveId" clId="{62CC3D7E-2D8A-4096-9C38-A5DB327E48FA}" dt="2025-07-08T03:28:15.910" v="3326" actId="20577"/>
        <pc:sldMkLst>
          <pc:docMk/>
          <pc:sldMk cId="2543622248" sldId="322"/>
        </pc:sldMkLst>
      </pc:sldChg>
      <pc:sldChg chg="modSp add mod">
        <pc:chgData name="Álvaro Lopes Rios" userId="026aa1b822791703" providerId="LiveId" clId="{62CC3D7E-2D8A-4096-9C38-A5DB327E48FA}" dt="2025-07-08T03:31:13.963" v="3386" actId="255"/>
        <pc:sldMkLst>
          <pc:docMk/>
          <pc:sldMk cId="2713915690" sldId="323"/>
        </pc:sldMkLst>
      </pc:sldChg>
      <pc:sldChg chg="add del">
        <pc:chgData name="Álvaro Lopes Rios" userId="026aa1b822791703" providerId="LiveId" clId="{62CC3D7E-2D8A-4096-9C38-A5DB327E48FA}" dt="2025-07-08T04:21:08.330" v="3706" actId="47"/>
        <pc:sldMkLst>
          <pc:docMk/>
          <pc:sldMk cId="3444889203" sldId="324"/>
        </pc:sldMkLst>
      </pc:sldChg>
      <pc:sldChg chg="addSp delSp modSp add mod delAnim">
        <pc:chgData name="Álvaro Lopes Rios" userId="026aa1b822791703" providerId="LiveId" clId="{62CC3D7E-2D8A-4096-9C38-A5DB327E48FA}" dt="2025-07-08T13:16:20.579" v="4132" actId="1076"/>
        <pc:sldMkLst>
          <pc:docMk/>
          <pc:sldMk cId="3796932930" sldId="325"/>
        </pc:sldMkLst>
      </pc:sldChg>
      <pc:sldChg chg="addSp delSp modSp add mod">
        <pc:chgData name="Álvaro Lopes Rios" userId="026aa1b822791703" providerId="LiveId" clId="{62CC3D7E-2D8A-4096-9C38-A5DB327E48FA}" dt="2025-07-08T04:02:25.106" v="3616" actId="21"/>
        <pc:sldMkLst>
          <pc:docMk/>
          <pc:sldMk cId="2977956640" sldId="326"/>
        </pc:sldMkLst>
      </pc:sldChg>
      <pc:sldChg chg="addSp delSp modSp add mod modNotesTx">
        <pc:chgData name="Álvaro Lopes Rios" userId="026aa1b822791703" providerId="LiveId" clId="{62CC3D7E-2D8A-4096-9C38-A5DB327E48FA}" dt="2025-07-09T01:38:47.514" v="4803" actId="20577"/>
        <pc:sldMkLst>
          <pc:docMk/>
          <pc:sldMk cId="1373027803" sldId="327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2220211035" sldId="327"/>
        </pc:sldMkLst>
      </pc:sldChg>
      <pc:sldChg chg="addSp delSp modSp add mod modNotesTx">
        <pc:chgData name="Álvaro Lopes Rios" userId="026aa1b822791703" providerId="LiveId" clId="{62CC3D7E-2D8A-4096-9C38-A5DB327E48FA}" dt="2025-07-08T12:48:39.319" v="3861" actId="478"/>
        <pc:sldMkLst>
          <pc:docMk/>
          <pc:sldMk cId="1535243284" sldId="328"/>
        </pc:sldMkLst>
      </pc:sldChg>
      <pc:sldChg chg="addSp delSp modSp add del mod">
        <pc:chgData name="Álvaro Lopes Rios" userId="026aa1b822791703" providerId="LiveId" clId="{62CC3D7E-2D8A-4096-9C38-A5DB327E48FA}" dt="2025-07-08T04:00:44.256" v="3606" actId="47"/>
        <pc:sldMkLst>
          <pc:docMk/>
          <pc:sldMk cId="3915622884" sldId="328"/>
        </pc:sldMkLst>
      </pc:sldChg>
      <pc:sldChg chg="addSp delSp modSp add mod">
        <pc:chgData name="Álvaro Lopes Rios" userId="026aa1b822791703" providerId="LiveId" clId="{62CC3D7E-2D8A-4096-9C38-A5DB327E48FA}" dt="2025-07-08T12:56:10.763" v="3916" actId="478"/>
        <pc:sldMkLst>
          <pc:docMk/>
          <pc:sldMk cId="2685982217" sldId="329"/>
        </pc:sldMkLst>
      </pc:sldChg>
      <pc:sldChg chg="addSp delSp modSp add mod modNotesTx">
        <pc:chgData name="Álvaro Lopes Rios" userId="026aa1b822791703" providerId="LiveId" clId="{62CC3D7E-2D8A-4096-9C38-A5DB327E48FA}" dt="2025-07-09T01:41:14.608" v="4812" actId="20577"/>
        <pc:sldMkLst>
          <pc:docMk/>
          <pc:sldMk cId="1222487865" sldId="330"/>
        </pc:sldMkLst>
      </pc:sldChg>
      <pc:sldChg chg="addSp delSp modSp add mod ord">
        <pc:chgData name="Álvaro Lopes Rios" userId="026aa1b822791703" providerId="LiveId" clId="{62CC3D7E-2D8A-4096-9C38-A5DB327E48FA}" dt="2025-07-08T13:10:20.713" v="4125" actId="313"/>
        <pc:sldMkLst>
          <pc:docMk/>
          <pc:sldMk cId="1734435440" sldId="331"/>
        </pc:sldMkLst>
      </pc:sldChg>
      <pc:sldChg chg="addSp delSp modSp add mod">
        <pc:chgData name="Álvaro Lopes Rios" userId="026aa1b822791703" providerId="LiveId" clId="{62CC3D7E-2D8A-4096-9C38-A5DB327E48FA}" dt="2025-07-08T13:10:54.517" v="4131" actId="14100"/>
        <pc:sldMkLst>
          <pc:docMk/>
          <pc:sldMk cId="441238570" sldId="332"/>
        </pc:sldMkLst>
      </pc:sldChg>
      <pc:sldChg chg="addSp delSp modSp add mod ord">
        <pc:chgData name="Álvaro Lopes Rios" userId="026aa1b822791703" providerId="LiveId" clId="{62CC3D7E-2D8A-4096-9C38-A5DB327E48FA}" dt="2025-07-08T21:02:50.406" v="4344" actId="20577"/>
        <pc:sldMkLst>
          <pc:docMk/>
          <pc:sldMk cId="2284653776" sldId="333"/>
        </pc:sldMkLst>
      </pc:sldChg>
      <pc:sldChg chg="addSp delSp modSp add mod">
        <pc:chgData name="Álvaro Lopes Rios" userId="026aa1b822791703" providerId="LiveId" clId="{62CC3D7E-2D8A-4096-9C38-A5DB327E48FA}" dt="2025-07-09T01:43:44.888" v="4827" actId="20577"/>
        <pc:sldMkLst>
          <pc:docMk/>
          <pc:sldMk cId="2232590419" sldId="334"/>
        </pc:sldMkLst>
      </pc:sldChg>
      <pc:sldChg chg="delSp modSp add del mod">
        <pc:chgData name="Álvaro Lopes Rios" userId="026aa1b822791703" providerId="LiveId" clId="{62CC3D7E-2D8A-4096-9C38-A5DB327E48FA}" dt="2025-07-09T01:43:50.349" v="4828" actId="47"/>
        <pc:sldMkLst>
          <pc:docMk/>
          <pc:sldMk cId="150577208" sldId="335"/>
        </pc:sldMkLst>
      </pc:sldChg>
      <pc:sldChg chg="addSp delSp modSp add mod">
        <pc:chgData name="Álvaro Lopes Rios" userId="026aa1b822791703" providerId="LiveId" clId="{62CC3D7E-2D8A-4096-9C38-A5DB327E48FA}" dt="2025-07-09T01:44:01.152" v="4829" actId="14100"/>
        <pc:sldMkLst>
          <pc:docMk/>
          <pc:sldMk cId="57331929" sldId="336"/>
        </pc:sldMkLst>
      </pc:sldChg>
      <pc:sldChg chg="add mod modShow">
        <pc:chgData name="Álvaro Lopes Rios" userId="026aa1b822791703" providerId="LiveId" clId="{62CC3D7E-2D8A-4096-9C38-A5DB327E48FA}" dt="2025-07-08T21:06:20.990" v="4442" actId="729"/>
        <pc:sldMkLst>
          <pc:docMk/>
          <pc:sldMk cId="4158642684" sldId="337"/>
        </pc:sldMkLst>
      </pc:sldChg>
      <pc:sldChg chg="modSp add mod">
        <pc:chgData name="Álvaro Lopes Rios" userId="026aa1b822791703" providerId="LiveId" clId="{62CC3D7E-2D8A-4096-9C38-A5DB327E48FA}" dt="2025-07-09T01:44:30.478" v="4833" actId="20577"/>
        <pc:sldMkLst>
          <pc:docMk/>
          <pc:sldMk cId="1480109007" sldId="338"/>
        </pc:sldMkLst>
      </pc:sldChg>
      <pc:sldChg chg="addSp delSp modSp add mod">
        <pc:chgData name="Álvaro Lopes Rios" userId="026aa1b822791703" providerId="LiveId" clId="{62CC3D7E-2D8A-4096-9C38-A5DB327E48FA}" dt="2025-07-09T01:35:12.346" v="4790" actId="1076"/>
        <pc:sldMkLst>
          <pc:docMk/>
          <pc:sldMk cId="2344924922" sldId="339"/>
        </pc:sldMkLst>
      </pc:sldChg>
      <pc:sldChg chg="add del">
        <pc:chgData name="Álvaro Lopes Rios" userId="026aa1b822791703" providerId="LiveId" clId="{62CC3D7E-2D8A-4096-9C38-A5DB327E48FA}" dt="2025-07-09T01:34:34.784" v="4782"/>
        <pc:sldMkLst>
          <pc:docMk/>
          <pc:sldMk cId="2588867846" sldId="340"/>
        </pc:sldMkLst>
      </pc:sldChg>
      <pc:sldChg chg="modSp add mod">
        <pc:chgData name="Álvaro Lopes Rios" userId="026aa1b822791703" providerId="LiveId" clId="{62CC3D7E-2D8A-4096-9C38-A5DB327E48FA}" dt="2025-07-09T01:37:00.170" v="4794" actId="1076"/>
        <pc:sldMkLst>
          <pc:docMk/>
          <pc:sldMk cId="3608596700" sldId="340"/>
        </pc:sldMkLst>
      </pc:sldChg>
      <pc:sldChg chg="addSp delSp modSp add mod">
        <pc:chgData name="Álvaro Lopes Rios" userId="026aa1b822791703" providerId="LiveId" clId="{62CC3D7E-2D8A-4096-9C38-A5DB327E48FA}" dt="2025-07-09T01:39:38.453" v="4809" actId="12385"/>
        <pc:sldMkLst>
          <pc:docMk/>
          <pc:sldMk cId="2600027634" sldId="341"/>
        </pc:sldMkLst>
      </pc:sldChg>
      <pc:sldChg chg="addSp delSp modSp add mod">
        <pc:chgData name="Álvaro Lopes Rios" userId="026aa1b822791703" providerId="LiveId" clId="{62CC3D7E-2D8A-4096-9C38-A5DB327E48FA}" dt="2025-07-09T01:42:18.828" v="4820" actId="12385"/>
        <pc:sldMkLst>
          <pc:docMk/>
          <pc:sldMk cId="1146035657" sldId="342"/>
        </pc:sldMkLst>
      </pc:sldChg>
      <pc:sldChg chg="add del">
        <pc:chgData name="Álvaro Lopes Rios" userId="026aa1b822791703" providerId="LiveId" clId="{62CC3D7E-2D8A-4096-9C38-A5DB327E48FA}" dt="2025-07-09T01:41:58.360" v="4816"/>
        <pc:sldMkLst>
          <pc:docMk/>
          <pc:sldMk cId="164733806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35630781" sldId="343"/>
        </pc:sldMkLst>
      </pc:sldChg>
      <pc:sldChg chg="modSp add mod">
        <pc:chgData name="Álvaro Lopes Rios" userId="026aa1b822791703" providerId="LiveId" clId="{62CC3D7E-2D8A-4096-9C38-A5DB327E48FA}" dt="2025-07-09T02:14:19.921" v="4884" actId="20577"/>
        <pc:sldMkLst>
          <pc:docMk/>
          <pc:sldMk cId="2834382534" sldId="343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864533451" sldId="344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317214222" sldId="345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198210090" sldId="346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957357951" sldId="347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840830967" sldId="348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1728902505" sldId="349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37796768" sldId="350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448034600" sldId="351"/>
        </pc:sldMkLst>
      </pc:sldChg>
      <pc:sldChg chg="modSp add del mod">
        <pc:chgData name="Álvaro Lopes Rios" userId="026aa1b822791703" providerId="LiveId" clId="{62CC3D7E-2D8A-4096-9C38-A5DB327E48FA}" dt="2025-07-09T01:50:30.024" v="4882" actId="47"/>
        <pc:sldMkLst>
          <pc:docMk/>
          <pc:sldMk cId="2046423473" sldId="352"/>
        </pc:sldMkLst>
      </pc:sldChg>
    </pc:docChg>
  </pc:docChgLst>
  <pc:docChgLst>
    <pc:chgData name="Álvaro Rios" userId="026aa1b822791703" providerId="LiveId" clId="{BD6A9AF7-1D12-C84F-95C9-1140B1D685FF}"/>
    <pc:docChg chg="custSel addSld delSld modSld modSection">
      <pc:chgData name="Álvaro Rios" userId="026aa1b822791703" providerId="LiveId" clId="{BD6A9AF7-1D12-C84F-95C9-1140B1D685FF}" dt="2025-08-20T12:58:20.509" v="140" actId="729"/>
      <pc:docMkLst>
        <pc:docMk/>
      </pc:docMkLst>
      <pc:sldChg chg="del">
        <pc:chgData name="Álvaro Rios" userId="026aa1b822791703" providerId="LiveId" clId="{BD6A9AF7-1D12-C84F-95C9-1140B1D685FF}" dt="2025-08-20T12:54:45.064" v="75" actId="2696"/>
        <pc:sldMkLst>
          <pc:docMk/>
          <pc:sldMk cId="3472374794" sldId="390"/>
        </pc:sldMkLst>
      </pc:sldChg>
      <pc:sldChg chg="addSp delSp modSp mod">
        <pc:chgData name="Álvaro Rios" userId="026aa1b822791703" providerId="LiveId" clId="{BD6A9AF7-1D12-C84F-95C9-1140B1D685FF}" dt="2025-08-20T12:54:37.638" v="74" actId="1076"/>
        <pc:sldMkLst>
          <pc:docMk/>
          <pc:sldMk cId="2976125884" sldId="391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664999788" sldId="392"/>
        </pc:sldMkLst>
      </pc:sldChg>
      <pc:sldChg chg="add">
        <pc:chgData name="Álvaro Rios" userId="026aa1b822791703" providerId="LiveId" clId="{BD6A9AF7-1D12-C84F-95C9-1140B1D685FF}" dt="2025-08-20T12:50:04.603" v="0"/>
        <pc:sldMkLst>
          <pc:docMk/>
          <pc:sldMk cId="2832848779" sldId="393"/>
        </pc:sldMkLst>
      </pc:sldChg>
      <pc:sldChg chg="addSp delSp modSp add mod">
        <pc:chgData name="Álvaro Rios" userId="026aa1b822791703" providerId="LiveId" clId="{BD6A9AF7-1D12-C84F-95C9-1140B1D685FF}" dt="2025-08-20T12:55:20.940" v="95" actId="14100"/>
        <pc:sldMkLst>
          <pc:docMk/>
          <pc:sldMk cId="1871961229" sldId="394"/>
        </pc:sldMkLst>
      </pc:sldChg>
      <pc:sldChg chg="addSp delSp modSp add mod modShow">
        <pc:chgData name="Álvaro Rios" userId="026aa1b822791703" providerId="LiveId" clId="{BD6A9AF7-1D12-C84F-95C9-1140B1D685FF}" dt="2025-08-20T12:58:20.509" v="140" actId="729"/>
        <pc:sldMkLst>
          <pc:docMk/>
          <pc:sldMk cId="3892217725" sldId="395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135879976" sldId="396"/>
        </pc:sldMkLst>
      </pc:sldChg>
      <pc:sldChg chg="modSp add del mod">
        <pc:chgData name="Álvaro Rios" userId="026aa1b822791703" providerId="LiveId" clId="{BD6A9AF7-1D12-C84F-95C9-1140B1D685FF}" dt="2025-08-20T12:57:26.230" v="131" actId="2696"/>
        <pc:sldMkLst>
          <pc:docMk/>
          <pc:sldMk cId="630460784" sldId="396"/>
        </pc:sldMkLst>
      </pc:sldChg>
      <pc:sldChg chg="add del">
        <pc:chgData name="Álvaro Rios" userId="026aa1b822791703" providerId="LiveId" clId="{BD6A9AF7-1D12-C84F-95C9-1140B1D685FF}" dt="2025-08-20T12:57:37.507" v="135"/>
        <pc:sldMkLst>
          <pc:docMk/>
          <pc:sldMk cId="2804729992" sldId="397"/>
        </pc:sldMkLst>
      </pc:sldChg>
    </pc:docChg>
  </pc:docChgLst>
  <pc:docChgLst>
    <pc:chgData name="Álvaro Lopes Rios" userId="026aa1b822791703" providerId="LiveId" clId="{33120116-758C-4386-9199-9897A57E464B}"/>
    <pc:docChg chg="undo custSel addSld delSld modSld sldOrd modSection">
      <pc:chgData name="Álvaro Lopes Rios" userId="026aa1b822791703" providerId="LiveId" clId="{33120116-758C-4386-9199-9897A57E464B}" dt="2025-07-13T19:02:57.093" v="7645" actId="20577"/>
      <pc:docMkLst>
        <pc:docMk/>
      </pc:docMkLst>
      <pc:sldChg chg="modSp mod">
        <pc:chgData name="Álvaro Lopes Rios" userId="026aa1b822791703" providerId="LiveId" clId="{33120116-758C-4386-9199-9897A57E464B}" dt="2025-07-13T14:20:23.804" v="346" actId="20577"/>
        <pc:sldMkLst>
          <pc:docMk/>
          <pc:sldMk cId="3634024386" sldId="257"/>
        </pc:sldMkLst>
      </pc:sldChg>
      <pc:sldChg chg="addSp modSp mod">
        <pc:chgData name="Álvaro Lopes Rios" userId="026aa1b822791703" providerId="LiveId" clId="{33120116-758C-4386-9199-9897A57E464B}" dt="2025-07-13T14:18:46.224" v="288" actId="20577"/>
        <pc:sldMkLst>
          <pc:docMk/>
          <pc:sldMk cId="3150115577" sldId="262"/>
        </pc:sldMkLst>
      </pc:sldChg>
      <pc:sldChg chg="addSp modSp add mod ord modAnim">
        <pc:chgData name="Álvaro Lopes Rios" userId="026aa1b822791703" providerId="LiveId" clId="{33120116-758C-4386-9199-9897A57E464B}" dt="2025-07-13T14:28:19.169" v="820" actId="1076"/>
        <pc:sldMkLst>
          <pc:docMk/>
          <pc:sldMk cId="2968442528" sldId="344"/>
        </pc:sldMkLst>
      </pc:sldChg>
      <pc:sldChg chg="delSp modSp add mod delAnim modNotesTx">
        <pc:chgData name="Álvaro Lopes Rios" userId="026aa1b822791703" providerId="LiveId" clId="{33120116-758C-4386-9199-9897A57E464B}" dt="2025-07-13T14:53:40.565" v="1964" actId="313"/>
        <pc:sldMkLst>
          <pc:docMk/>
          <pc:sldMk cId="1895634549" sldId="345"/>
        </pc:sldMkLst>
      </pc:sldChg>
      <pc:sldChg chg="modSp add del mod">
        <pc:chgData name="Álvaro Lopes Rios" userId="026aa1b822791703" providerId="LiveId" clId="{33120116-758C-4386-9199-9897A57E464B}" dt="2025-07-13T15:34:51.770" v="2943" actId="47"/>
        <pc:sldMkLst>
          <pc:docMk/>
          <pc:sldMk cId="326417657" sldId="346"/>
        </pc:sldMkLst>
      </pc:sldChg>
      <pc:sldChg chg="addSp delSp modSp add mod delAnim">
        <pc:chgData name="Álvaro Lopes Rios" userId="026aa1b822791703" providerId="LiveId" clId="{33120116-758C-4386-9199-9897A57E464B}" dt="2025-07-13T14:46:05.317" v="1651" actId="14100"/>
        <pc:sldMkLst>
          <pc:docMk/>
          <pc:sldMk cId="4289131144" sldId="347"/>
        </pc:sldMkLst>
      </pc:sldChg>
      <pc:sldChg chg="modSp add mod">
        <pc:chgData name="Álvaro Lopes Rios" userId="026aa1b822791703" providerId="LiveId" clId="{33120116-758C-4386-9199-9897A57E464B}" dt="2025-07-13T15:34:23.918" v="2942" actId="20577"/>
        <pc:sldMkLst>
          <pc:docMk/>
          <pc:sldMk cId="1072054394" sldId="348"/>
        </pc:sldMkLst>
      </pc:sldChg>
      <pc:sldChg chg="modSp add mod modNotesTx">
        <pc:chgData name="Álvaro Lopes Rios" userId="026aa1b822791703" providerId="LiveId" clId="{33120116-758C-4386-9199-9897A57E464B}" dt="2025-07-13T15:08:34.862" v="2922" actId="20577"/>
        <pc:sldMkLst>
          <pc:docMk/>
          <pc:sldMk cId="3505622356" sldId="349"/>
        </pc:sldMkLst>
      </pc:sldChg>
      <pc:sldChg chg="addSp delSp modSp add mod modNotesTx">
        <pc:chgData name="Álvaro Lopes Rios" userId="026aa1b822791703" providerId="LiveId" clId="{33120116-758C-4386-9199-9897A57E464B}" dt="2025-07-13T15:12:37.504" v="2928" actId="20577"/>
        <pc:sldMkLst>
          <pc:docMk/>
          <pc:sldMk cId="636574351" sldId="350"/>
        </pc:sldMkLst>
      </pc:sldChg>
      <pc:sldChg chg="addSp delSp modSp add mod modNotesTx">
        <pc:chgData name="Álvaro Lopes Rios" userId="026aa1b822791703" providerId="LiveId" clId="{33120116-758C-4386-9199-9897A57E464B}" dt="2025-07-13T15:27:37.102" v="2933" actId="20577"/>
        <pc:sldMkLst>
          <pc:docMk/>
          <pc:sldMk cId="2915652220" sldId="351"/>
        </pc:sldMkLst>
      </pc:sldChg>
      <pc:sldChg chg="modSp add mod">
        <pc:chgData name="Álvaro Lopes Rios" userId="026aa1b822791703" providerId="LiveId" clId="{33120116-758C-4386-9199-9897A57E464B}" dt="2025-07-13T15:39:46.556" v="3306" actId="20577"/>
        <pc:sldMkLst>
          <pc:docMk/>
          <pc:sldMk cId="1322686740" sldId="352"/>
        </pc:sldMkLst>
      </pc:sldChg>
      <pc:sldChg chg="addSp delSp modSp add mod">
        <pc:chgData name="Álvaro Lopes Rios" userId="026aa1b822791703" providerId="LiveId" clId="{33120116-758C-4386-9199-9897A57E464B}" dt="2025-07-13T16:05:39.602" v="3870" actId="1038"/>
        <pc:sldMkLst>
          <pc:docMk/>
          <pc:sldMk cId="849979555" sldId="353"/>
        </pc:sldMkLst>
      </pc:sldChg>
      <pc:sldChg chg="addSp delSp modSp add mod modNotesTx">
        <pc:chgData name="Álvaro Lopes Rios" userId="026aa1b822791703" providerId="LiveId" clId="{33120116-758C-4386-9199-9897A57E464B}" dt="2025-07-13T16:06:17.340" v="3872" actId="207"/>
        <pc:sldMkLst>
          <pc:docMk/>
          <pc:sldMk cId="412027636" sldId="354"/>
        </pc:sldMkLst>
      </pc:sldChg>
      <pc:sldChg chg="add del">
        <pc:chgData name="Álvaro Lopes Rios" userId="026aa1b822791703" providerId="LiveId" clId="{33120116-758C-4386-9199-9897A57E464B}" dt="2025-07-13T15:57:31.014" v="3577" actId="47"/>
        <pc:sldMkLst>
          <pc:docMk/>
          <pc:sldMk cId="2883429851" sldId="354"/>
        </pc:sldMkLst>
      </pc:sldChg>
      <pc:sldChg chg="modSp add mod modNotesTx">
        <pc:chgData name="Álvaro Lopes Rios" userId="026aa1b822791703" providerId="LiveId" clId="{33120116-758C-4386-9199-9897A57E464B}" dt="2025-07-13T16:14:44.939" v="4012" actId="20577"/>
        <pc:sldMkLst>
          <pc:docMk/>
          <pc:sldMk cId="4043608819" sldId="355"/>
        </pc:sldMkLst>
      </pc:sldChg>
      <pc:sldChg chg="modSp add mod">
        <pc:chgData name="Álvaro Lopes Rios" userId="026aa1b822791703" providerId="LiveId" clId="{33120116-758C-4386-9199-9897A57E464B}" dt="2025-07-13T16:21:37.863" v="4163" actId="20577"/>
        <pc:sldMkLst>
          <pc:docMk/>
          <pc:sldMk cId="794076071" sldId="356"/>
        </pc:sldMkLst>
      </pc:sldChg>
      <pc:sldChg chg="modSp add mod">
        <pc:chgData name="Álvaro Lopes Rios" userId="026aa1b822791703" providerId="LiveId" clId="{33120116-758C-4386-9199-9897A57E464B}" dt="2025-07-13T16:19:23.019" v="4119" actId="15"/>
        <pc:sldMkLst>
          <pc:docMk/>
          <pc:sldMk cId="258742964" sldId="357"/>
        </pc:sldMkLst>
      </pc:sldChg>
      <pc:sldChg chg="modSp add del mod">
        <pc:chgData name="Álvaro Lopes Rios" userId="026aa1b822791703" providerId="LiveId" clId="{33120116-758C-4386-9199-9897A57E464B}" dt="2025-07-13T17:47:49.676" v="5511" actId="47"/>
        <pc:sldMkLst>
          <pc:docMk/>
          <pc:sldMk cId="349938333" sldId="358"/>
        </pc:sldMkLst>
      </pc:sldChg>
      <pc:sldChg chg="delSp modSp add mod delAnim modNotesTx">
        <pc:chgData name="Álvaro Lopes Rios" userId="026aa1b822791703" providerId="LiveId" clId="{33120116-758C-4386-9199-9897A57E464B}" dt="2025-07-13T18:25:43.446" v="6551" actId="20577"/>
        <pc:sldMkLst>
          <pc:docMk/>
          <pc:sldMk cId="687613764" sldId="359"/>
        </pc:sldMkLst>
      </pc:sldChg>
      <pc:sldChg chg="modSp add mod ord">
        <pc:chgData name="Álvaro Lopes Rios" userId="026aa1b822791703" providerId="LiveId" clId="{33120116-758C-4386-9199-9897A57E464B}" dt="2025-07-13T17:47:44.390" v="5510"/>
        <pc:sldMkLst>
          <pc:docMk/>
          <pc:sldMk cId="2924380497" sldId="360"/>
        </pc:sldMkLst>
      </pc:sldChg>
      <pc:sldChg chg="modSp add mod modNotesTx">
        <pc:chgData name="Álvaro Lopes Rios" userId="026aa1b822791703" providerId="LiveId" clId="{33120116-758C-4386-9199-9897A57E464B}" dt="2025-07-13T17:53:46.607" v="5961" actId="5793"/>
        <pc:sldMkLst>
          <pc:docMk/>
          <pc:sldMk cId="2408422944" sldId="361"/>
        </pc:sldMkLst>
      </pc:sldChg>
      <pc:sldChg chg="modSp add mod modNotesTx">
        <pc:chgData name="Álvaro Lopes Rios" userId="026aa1b822791703" providerId="LiveId" clId="{33120116-758C-4386-9199-9897A57E464B}" dt="2025-07-13T18:25:49.337" v="6561" actId="20577"/>
        <pc:sldMkLst>
          <pc:docMk/>
          <pc:sldMk cId="3249757008" sldId="362"/>
        </pc:sldMkLst>
      </pc:sldChg>
      <pc:sldChg chg="addSp delSp modSp add mod delAnim">
        <pc:chgData name="Álvaro Lopes Rios" userId="026aa1b822791703" providerId="LiveId" clId="{33120116-758C-4386-9199-9897A57E464B}" dt="2025-07-13T18:43:29.954" v="6591" actId="20577"/>
        <pc:sldMkLst>
          <pc:docMk/>
          <pc:sldMk cId="3905643030" sldId="363"/>
        </pc:sldMkLst>
      </pc:sldChg>
      <pc:sldChg chg="addSp modSp add mod">
        <pc:chgData name="Álvaro Lopes Rios" userId="026aa1b822791703" providerId="LiveId" clId="{33120116-758C-4386-9199-9897A57E464B}" dt="2025-07-13T18:39:16.676" v="6577" actId="255"/>
        <pc:sldMkLst>
          <pc:docMk/>
          <pc:sldMk cId="3520452609" sldId="364"/>
        </pc:sldMkLst>
      </pc:sldChg>
      <pc:sldChg chg="addSp delSp modSp add mod ord delAnim modAnim">
        <pc:chgData name="Álvaro Lopes Rios" userId="026aa1b822791703" providerId="LiveId" clId="{33120116-758C-4386-9199-9897A57E464B}" dt="2025-07-13T18:52:20.477" v="6970" actId="20577"/>
        <pc:sldMkLst>
          <pc:docMk/>
          <pc:sldMk cId="3165340265" sldId="365"/>
        </pc:sldMkLst>
      </pc:sldChg>
      <pc:sldChg chg="modSp add del mod">
        <pc:chgData name="Álvaro Lopes Rios" userId="026aa1b822791703" providerId="LiveId" clId="{33120116-758C-4386-9199-9897A57E464B}" dt="2025-07-13T18:56:16.069" v="7300" actId="47"/>
        <pc:sldMkLst>
          <pc:docMk/>
          <pc:sldMk cId="1055888042" sldId="366"/>
        </pc:sldMkLst>
      </pc:sldChg>
      <pc:sldChg chg="modSp add mod">
        <pc:chgData name="Álvaro Lopes Rios" userId="026aa1b822791703" providerId="LiveId" clId="{33120116-758C-4386-9199-9897A57E464B}" dt="2025-07-13T18:57:52.285" v="7420" actId="20577"/>
        <pc:sldMkLst>
          <pc:docMk/>
          <pc:sldMk cId="2033953658" sldId="367"/>
        </pc:sldMkLst>
      </pc:sldChg>
      <pc:sldChg chg="modSp add mod">
        <pc:chgData name="Álvaro Lopes Rios" userId="026aa1b822791703" providerId="LiveId" clId="{33120116-758C-4386-9199-9897A57E464B}" dt="2025-07-13T18:59:01.696" v="7448" actId="15"/>
        <pc:sldMkLst>
          <pc:docMk/>
          <pc:sldMk cId="902778243" sldId="368"/>
        </pc:sldMkLst>
      </pc:sldChg>
      <pc:sldChg chg="modSp add mod">
        <pc:chgData name="Álvaro Lopes Rios" userId="026aa1b822791703" providerId="LiveId" clId="{33120116-758C-4386-9199-9897A57E464B}" dt="2025-07-13T19:00:00.015" v="7474" actId="20577"/>
        <pc:sldMkLst>
          <pc:docMk/>
          <pc:sldMk cId="126122468" sldId="369"/>
        </pc:sldMkLst>
      </pc:sldChg>
      <pc:sldChg chg="modSp add mod">
        <pc:chgData name="Álvaro Lopes Rios" userId="026aa1b822791703" providerId="LiveId" clId="{33120116-758C-4386-9199-9897A57E464B}" dt="2025-07-13T19:02:57.093" v="7645" actId="20577"/>
        <pc:sldMkLst>
          <pc:docMk/>
          <pc:sldMk cId="4177467200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8AD1A-6E9F-4895-B226-004CC164C350}" type="datetimeFigureOut">
              <a:rPr lang="pt-BR" smtClean="0"/>
              <a:t>05/10/2025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8222A-C83A-4FCB-90AA-03C97007E750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316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482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6A81-064F-E913-6D91-4829CA535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7C1F21-8E18-34FD-B4EB-322930F9F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A952D95-A0DA-4E07-1ADB-C9F1FD798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73EF16-71E6-F065-D273-5BE2C3850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385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72E04-1421-6D27-F04C-9146E1C88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3DCA5AE-8B67-3D44-0232-CF73E02A1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48EDA4-22CC-F2F8-BA8C-794CAB545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5C2FC5-16EF-87F7-4588-5BA4BCD9BD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1600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86052-8456-EED1-EE5D-F6E18B938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998521-1FEC-8D13-8E52-AD42C7D89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B947BF-3242-3D45-06F5-1B6D329B6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19FCC7-AAF4-118D-F861-D94EDD19C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770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F5B0-5F2E-8208-046C-159772AF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CF2ECC1-EF9C-A370-AD79-68B0F8F21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7D8A66-B1D7-2F44-0B36-49AB4134C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8EFAD5-8FC7-B69E-09E9-0B1C8D539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7974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815F4-4E3A-2C4C-A586-A95A17CA8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A2CC985-1FEA-E64D-D360-1C5EEA5CD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5041AD-27A3-D1A7-9BF4-5BD6693E6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89755B-AAE6-05D2-D8F0-71F400013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15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E0617-3FD1-812C-32F5-9C957CEB7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68380A7-2422-8634-C82E-5F5C455C0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D6AF8D-D930-6E23-B913-8645624E7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BE0337-F782-407F-7BBD-058F081F4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566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5852-CB0B-85DA-C5C5-165EECEAA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CEF608-DE8A-BE81-9F8D-BD481DDF9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7E2DC6-95A6-E090-71A5-2FD9CD7EC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2C216-F8AD-13EA-C67D-87D432A12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8657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F3E1-2E42-56C5-7B86-47EBA13C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2BF869A-8F33-2108-2325-3E26BE53A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26B78E0-9BEA-59DB-0269-8B37827D1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C39156-3E27-CFFE-91F6-65778AA56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0605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1FB7C-2543-E937-E240-21F3EB61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C6B828C-9ABD-F4E3-BDF4-37451B32A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CC3FE2C-2E3D-E221-5C0B-359CC5D07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D9FCD6-908F-CBD8-CB25-A277A3ED9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9152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6156-A367-B88A-73B3-62E2C280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5AA0B0-5B96-10B0-9A08-366809082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ED337A-0CE8-3BA1-7448-6FAD34C7B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6079FF-D2D1-EFA8-963B-4D6C726496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5407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2501-A19E-6D5C-2E1D-E4B53C65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475B23-CD91-8F31-C5C3-31B7E9400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591795C-5439-FC94-401C-875AAF3C0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B02BD3-0B80-76AF-C17A-EEEDF3B6A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97812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F604-7E51-C671-DC1B-DE3E11E61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50981C-9E80-2FE0-2D0E-0B4561EB3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962D853-5B65-13C5-8C65-FE4A0473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41F780-5A09-DFD5-58A4-65E53803C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58501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69674-950B-B72C-A373-6187A829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904A4D6-3132-59AE-E0FF-1D80ABB6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D61846-F11C-C642-8C45-8C7205060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8A1920-EE4F-BC3C-036E-58AF72B8F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6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AE6C7-D77D-590B-8D1D-5C2C1BC6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D305DD-2923-4FB6-ECFD-0FC21F876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E910019-084C-C451-D6D8-9EEF7A5D6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22C932-A9EC-77E5-21A1-4A42BF6568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3275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333B0-56D0-E07A-970B-E1A7D109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42F8D6-9CFE-0595-ED63-0A32A25A0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9445DD-DD3B-F6B8-B77E-80D5E9AEFE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CCEB4C-4814-8039-6BA6-B048465FCF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05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711A3-D3CE-F4E5-B3A4-205653166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4AF456-6CBC-E98C-40BB-A055B17D2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90D77D0-6AA2-BCD2-4C5C-CDBBAF075E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C3ABD1-154D-FB90-D040-8F292F759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1463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47262-4BB0-7004-623A-C6EC527A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9360248-53F9-2590-6FA0-61279F1CA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B54AF44-F505-EE8C-BEF0-168FADBE0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797F5-E9ED-8F7C-9185-E5522C134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62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B6BCB-0928-8410-94BF-433201421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1D8FEC-B2FB-364F-3664-B566F6E8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1C9B89F-05A0-8A2C-00C8-E9E0CB180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B2BD9C-E8F5-BAF9-ADC5-1CEDA4C978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7951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74C0-8986-4401-79C0-DAD0D0C6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7F1322-0FE4-55B7-78F9-362E7257B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2EF008-5D49-C4FE-DE03-0D2D4F9F9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E8774B-F423-1537-5BB9-5D4EC11A8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682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C5AB6-907D-2C24-D410-5C501ED5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57C01AD-D223-4D42-5114-065E938EB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8F98F3-EE3B-B9B4-105E-4D4E1CFE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A0693-3905-AA01-CDEC-CEEE74DC6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8094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2481A-93EB-80AB-C4E3-619D6B927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1BDE74C-3127-822B-0749-38DDAEC652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ABBA65-EE3C-FB61-19F4-60A2107CF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36D171-677E-E9EC-E5F9-B8ABEF2AB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575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27F7-115B-A69A-0FBC-CC1B60578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3DF322-A242-164E-C676-78F54BCBA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698208-E2E6-955C-9AFB-982B37F38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D2E5CF-E223-392C-3F1A-62E7184DC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0279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1605-2CA1-3578-AAC7-E98EE9164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5BB97C-D3F4-6482-4E64-2A3FB7B2E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61B19-6B99-38F9-694A-828A314BA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8E30C6-4FA7-4898-48B0-2E08BB9C4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22824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9AD1E-E08D-D739-36E6-0F9322E0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29499B-6049-888C-3C4F-8585E0BA9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15188FB-EE44-7373-2717-E8D5738D7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65C30-5A76-67C0-E076-CBBAA2141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4997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27665-245C-9C68-D1AD-47924BEA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7CD7AE4-8CAE-571A-A06F-B6A453F3A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7F218C-FAFB-DCB7-0EAD-9CAED9D4F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64A7DF7-8C2D-BCA5-2D49-159567242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0275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27FC-8974-EC03-EFF8-768FA1A5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A76E86-C23F-C517-08DA-2EAE9DE9D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E25FCF-DDCF-ADCE-723B-27B775117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88B776-594C-2FBE-0317-CAF79151A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69678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AF4E-6A13-2E17-FD0A-C87C2AB47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D39AA2-D0E7-A5E9-CAD2-1B48656E5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7C2B5B-E7D6-2D2F-5AD1-44CDD3061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EC0F5F-CB27-CE3F-8BA4-EADB2E04F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877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34CBF-4793-EAAC-AFD9-A53B56FEE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A759695-D630-AAD4-77E6-DAA473F1E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011898-652C-803B-E17B-C04054930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24C624-6BF8-B8AF-864E-858EE3DC1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6137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90F90-CD98-1D6A-6129-CE5BB627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06601FA-C3B9-1254-1C13-ECCBF0583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3643117-D297-B33F-20E3-1CF20F861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E95D8E-8C33-87F9-AA49-EFE212D60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1173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4FDD3-FC11-B0D0-329D-7F3D2F446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35D9A7-7D3C-EF1A-722C-A794E6A4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FC89D4-AAF0-406A-0744-14B33E31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C912F1-9BC8-5ED5-21AB-C314A4D0E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654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B8B7-DE21-2BDD-4E08-165F1754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7F969E6-34BB-DB7F-BF75-BEB79D9A1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72F9B2-5EE4-460E-BBC8-6ACB45C4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C73957-530E-8965-BE3C-7058A2D73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4790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1EFF-6774-C57F-0C74-D3C176F4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341B02B-D3C3-9897-D2F4-7BB122F43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7B86CE-8AB1-281F-E23C-93764D8C2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EFDE34-9FFF-AB11-C089-6744D30468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46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70457-EAE5-9EC5-7F1B-D3A8C279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1EAF27-1BAF-BD33-0C53-A1CF6B1480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A8E9EB-D7F4-F818-43BA-17A24B3E5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4977FA-AF6D-F0CF-BD31-DFC922FF4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5498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4E7EF-A2BC-7CEC-7CE4-743CC0F9A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02ECD33-6E02-E77A-AB3D-0CC0C61859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1B07CE0-1F53-23CD-EEC8-5A42E8BAD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E831A43-4834-E0E5-59B5-EE4676CDE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90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5C778-B759-8A94-F030-D6497254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EEEF72-D1A9-5E6C-CA63-4C48EDD84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706D11-8D4A-9D7B-6D40-0A5C62EB2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AA6CEE-407A-04B7-177B-211399E23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02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42232-4A4C-4349-2DCC-9732E63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9B1CA27-A2B6-385D-152E-CF018A60D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EE33C4-B5D0-87F4-F3B1-CBD5C2EFA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35A5DE-A01B-1CA0-A72D-73B9381DA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9330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6EC8-CB6D-7377-65B8-923437FB6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5B0B32-0CD4-AA84-E5B6-07CB411CC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A58DF3-9EE6-89ED-7A67-53680EE3F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146C48-0E83-760B-3794-3977BE622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1899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22A6-104A-8891-CC36-CD141F5DC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FF0C1F1-BADD-E719-455D-E7122D669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030409-B7EF-3D69-308C-9515E09FB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No modelo </a:t>
            </a:r>
            <a:r>
              <a:rPr lang="pt-BR" i="1" dirty="0" err="1"/>
              <a:t>pull-based</a:t>
            </a:r>
            <a:r>
              <a:rPr lang="pt-BR" dirty="0"/>
              <a:t>, contribuições são feitas por meio de </a:t>
            </a:r>
            <a:r>
              <a:rPr lang="pt-BR" b="1" dirty="0" err="1"/>
              <a:t>pull</a:t>
            </a:r>
            <a:r>
              <a:rPr lang="pt-BR" b="1" dirty="0"/>
              <a:t> </a:t>
            </a:r>
            <a:r>
              <a:rPr lang="pt-BR" b="1" dirty="0" err="1"/>
              <a:t>requests</a:t>
            </a:r>
            <a:r>
              <a:rPr lang="pt-BR" b="1" dirty="0"/>
              <a:t> (</a:t>
            </a:r>
            <a:r>
              <a:rPr lang="pt-BR" b="1" dirty="0" err="1"/>
              <a:t>PRs</a:t>
            </a:r>
            <a:r>
              <a:rPr lang="pt-BR" b="1" dirty="0"/>
              <a:t>)</a:t>
            </a:r>
            <a:r>
              <a:rPr lang="pt-BR" dirty="0"/>
              <a:t>, que são revisadas antes de serem aceitas ou rejeitadas.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0C8BB-1D25-DCF6-AE5C-F2302A62C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8222A-C83A-4FCB-90AA-03C97007E750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20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5E402-84CD-4146-8B59-B8899865C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48C032-F763-4A78-860E-4A92930DD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01EEA9-64F2-4419-AEA1-F738513C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A8291-E77C-4EEF-8C68-5D151FFD80C4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1CA05A-2A0B-4BB9-9D94-11A3819C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5FF80C-BB8B-4D8A-9960-A3D679ECE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410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F8477-EADF-45D1-9449-F18ECF4B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584262-3231-46ED-9824-B0B44560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BE7807-9977-459C-B169-4C96D475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A2C0-0DF9-4D6E-A9CF-6A15B92C0C4F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3EDF42-ACCE-497B-8B1D-6EF19DE7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AC558-B49F-4B91-BE58-9256E5525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507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D6C8A2-3E54-4A1F-9AFB-1722EB865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354173-1A97-4934-B2EC-A08DFC0D8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3ED8E-103F-4506-A574-F8DADE22A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1418-3462-42D1-8941-9126EA98B4B1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7CF989-5AE7-4801-BF3F-CE591C413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D6EB57-7E40-48FA-B7A8-B8CDE4EC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5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7490C-6146-493B-BCD2-2A158AF6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59FC77-D5C7-4DD0-95A5-7444EE71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E5F0B1-E2F4-4969-A490-79F65AFB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D32A-4D23-419E-9093-10565B7D68C4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C37046-AEFF-4EFC-85E1-E71464A72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9BC480-42E4-4AD9-9CA3-04451ABF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017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3E13B-59F1-4807-BE4A-50F0FFD7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1E066D-E5B5-49BF-9C5B-95F95470B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1C3E2-EC57-4626-8AF9-93A0E0AF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3EF5-880B-406D-B704-EF1B9EBA15F0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5CB8D-1C01-4086-9523-5DC1EFF9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60BB46-1005-4D39-BC06-EE1EA095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0634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B5223-94D1-4FED-B76F-89B014DC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7C9030-340F-475C-AAD9-D017B2567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C14C4-E9D6-4585-9FCD-F2F6156B5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B9E4B5-574A-4BEC-A3A3-D64C5DD9A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6C63D-2A53-4F27-B817-D36D4A7404FC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1428EF-D706-458A-B43C-7844E8A4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177F56-53C8-4137-A775-5E790CD06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927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A9E47-5DE0-4C89-993A-A98A606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B5AAB-B9B0-4808-A877-973FE7FE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9340C-2965-475E-8E83-53385CDE8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90C9C8-0186-4F06-A40A-4D07660BD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A06393-93C9-46DC-97EC-ACBDC7BA4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95E8B0D-BF3E-4EA4-BBF0-30AC370D0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79601-3978-4D34-966F-E9BE655C387E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AEB18D-2E37-42CE-A8B5-106C0E22A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ABDDAF-3E26-41ED-A0C6-5BCDD5DF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07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FFE01-A9FB-4ACA-ADA9-A720CDBA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E6F005-6AC4-454B-931D-8D2012F6B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842E-1DC1-49B4-9F30-AEA7E4D6EA05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E55766-C3DD-4F71-8C85-725C83A9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9D85EE-6224-4119-80DE-FB48870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74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B4B012-F02C-4238-963C-4F9CE2A3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23DE-A04A-4B3E-A59F-84ABCAB0F018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912CE-5869-4517-92F5-C11E2144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216D-939D-40E8-838B-4D8AB1717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862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0C207-DC2C-4500-9B86-0B24FB5B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0F5AD-3C97-4687-BB01-9B061F71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CF3BB1-84CD-4296-9006-E0D43C9DF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384C46-E9F1-4B59-9E00-94ABBBD23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640D9-10E3-48F3-9AA6-C2A1F45BA9B4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22C528-F5DD-4059-AB6A-7294066B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BEC897-C09B-446F-A0EF-270D984B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930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90E7-086B-45FE-B4F5-4F4818538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7E8010-6EF6-4113-A6FA-FB0B07CFA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A71243-96DE-4AD9-BC0E-EFD750BE5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0AF2D0-ECD4-4A88-B4D6-B1DC7B96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24F19-B52D-4A8A-94A8-C9046F603B91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32E77-AB8D-4B50-BD53-81FE0228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64A1A8-7F58-4403-99BB-924BDA3B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711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D2B86D4-1733-4BE8-A6CF-2F6A54DC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7D12CB-7EE1-4C8B-B3FA-DC9C7F2E3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402DB-DE92-4C6A-BDB8-6920DCE6E8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5738-F6BC-4DC0-BA9D-991DA799E85A}" type="datetime1">
              <a:rPr lang="pt-BR" smtClean="0"/>
              <a:t>05/10/2025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94CE7-249C-419B-964A-35ADDC11F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2FDF4-52BC-4008-9EEC-51A847F7C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21BAE-3E07-4C5E-A59D-26DB8E0DD9C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75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A1804C5-C290-47E4-BB61-65D017C8E18F}"/>
              </a:ext>
            </a:extLst>
          </p:cNvPr>
          <p:cNvSpPr/>
          <p:nvPr/>
        </p:nvSpPr>
        <p:spPr>
          <a:xfrm>
            <a:off x="0" y="0"/>
            <a:ext cx="1101000" cy="6855914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05F3D3E-9621-469A-AF14-19C6998F1E0D}"/>
              </a:ext>
            </a:extLst>
          </p:cNvPr>
          <p:cNvGrpSpPr/>
          <p:nvPr/>
        </p:nvGrpSpPr>
        <p:grpSpPr>
          <a:xfrm>
            <a:off x="2304728" y="593781"/>
            <a:ext cx="5924561" cy="765313"/>
            <a:chOff x="927872" y="422262"/>
            <a:chExt cx="5924561" cy="7653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635D56E-BA40-4068-B33A-7D1C745C3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332"/>
            <a:stretch/>
          </p:blipFill>
          <p:spPr>
            <a:xfrm>
              <a:off x="927872" y="487944"/>
              <a:ext cx="725723" cy="699631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E1B87B0-753B-4798-B76E-6CE6F20C09CF}"/>
                </a:ext>
              </a:extLst>
            </p:cNvPr>
            <p:cNvSpPr txBox="1"/>
            <p:nvPr/>
          </p:nvSpPr>
          <p:spPr>
            <a:xfrm>
              <a:off x="1653595" y="422262"/>
              <a:ext cx="51988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Universidade Federal do Acre</a:t>
              </a:r>
            </a:p>
            <a:p>
              <a:r>
                <a:rPr lang="pt-BR" sz="1600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Mestrado em Ciência da Computação</a:t>
              </a: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0CED50C4-CB08-4B72-9719-891C312475BA}"/>
              </a:ext>
            </a:extLst>
          </p:cNvPr>
          <p:cNvSpPr/>
          <p:nvPr/>
        </p:nvSpPr>
        <p:spPr>
          <a:xfrm>
            <a:off x="1451556" y="2526390"/>
            <a:ext cx="10251265" cy="1155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ctr"/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Explorando Cenários de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LifeTime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 </a:t>
            </a:r>
            <a:r>
              <a:rPr lang="pt-BR" sz="3200" dirty="0" err="1">
                <a:solidFill>
                  <a:prstClr val="white"/>
                </a:solidFill>
                <a:latin typeface="Oswald" pitchFamily="2" charset="0"/>
              </a:rPr>
              <a:t>Reviwer</a:t>
            </a:r>
            <a:r>
              <a:rPr lang="pt-BR" sz="3200" dirty="0">
                <a:solidFill>
                  <a:prstClr val="white"/>
                </a:solidFill>
                <a:latin typeface="Oswald" pitchFamily="2" charset="0"/>
              </a:rPr>
              <a:t> em Bases de Dados Python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49E1280-9010-4330-AB30-A1F7EA749A6F}"/>
              </a:ext>
            </a:extLst>
          </p:cNvPr>
          <p:cNvCxnSpPr>
            <a:cxnSpLocks/>
          </p:cNvCxnSpPr>
          <p:nvPr/>
        </p:nvCxnSpPr>
        <p:spPr>
          <a:xfrm>
            <a:off x="1101000" y="0"/>
            <a:ext cx="0" cy="6858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C4B1E6-82DE-4A24-A854-00E3CFAA6069}"/>
              </a:ext>
            </a:extLst>
          </p:cNvPr>
          <p:cNvSpPr txBox="1"/>
          <p:nvPr/>
        </p:nvSpPr>
        <p:spPr>
          <a:xfrm rot="16200000">
            <a:off x="-2909167" y="3259724"/>
            <a:ext cx="685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RIO BRANCO – AC </a:t>
            </a:r>
            <a:r>
              <a:rPr lang="pt-BR" sz="1600" b="1" spc="300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|</a:t>
            </a:r>
            <a:r>
              <a:rPr lang="pt-BR" sz="1600" spc="300" dirty="0">
                <a:solidFill>
                  <a:schemeClr val="bg1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06 DE OUTUBRO DE 2025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3F4ED1E-9362-4052-8554-14A8EE83060A}"/>
              </a:ext>
            </a:extLst>
          </p:cNvPr>
          <p:cNvSpPr/>
          <p:nvPr/>
        </p:nvSpPr>
        <p:spPr>
          <a:xfrm>
            <a:off x="12114714" y="-2086"/>
            <a:ext cx="77285" cy="6858000"/>
          </a:xfrm>
          <a:prstGeom prst="rect">
            <a:avLst/>
          </a:prstGeom>
          <a:solidFill>
            <a:srgbClr val="F34F2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D5E762E-CD96-606D-26A4-325B464AE803}"/>
              </a:ext>
            </a:extLst>
          </p:cNvPr>
          <p:cNvSpPr/>
          <p:nvPr/>
        </p:nvSpPr>
        <p:spPr>
          <a:xfrm>
            <a:off x="1689665" y="4239000"/>
            <a:ext cx="93995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Apresentação:</a:t>
            </a:r>
            <a:r>
              <a:rPr lang="pt-BR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Álvaro Lopes Rios</a:t>
            </a:r>
          </a:p>
        </p:txBody>
      </p:sp>
    </p:spTree>
    <p:extLst>
      <p:ext uri="{BB962C8B-B14F-4D97-AF65-F5344CB8AC3E}">
        <p14:creationId xmlns:p14="http://schemas.microsoft.com/office/powerpoint/2010/main" val="31501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03"/>
    </mc:Choice>
    <mc:Fallback xmlns="">
      <p:transition spd="slow" advTm="1290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B7735-2FAF-6243-D33D-728120DAA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A12C7F0-78AA-AEE6-F818-A76367F544A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55BA39-2389-AF96-C493-3C0C1041074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C7174AE-188E-2BB0-A8E3-C1C031DC84F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9E1A169-6F76-E438-DBFB-27C1457D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32D3F17-C9F9-0428-3734-1A91AFE9B9F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5777227-FAC9-7165-4318-9A76963DC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F327BE-6832-9EC4-B41C-6F7AABBDF539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EB1CFB03-CADE-18B0-A880-A3A6157E06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000" y="1317352"/>
            <a:ext cx="7670050" cy="42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5487E-A4E2-A78F-FD0F-C6AD5944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1386A3-AEDD-7709-A8B0-DF31A75F578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CB5E52D-9F97-5128-C96C-6D229D40C11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0DB745-D2AE-EADC-B672-3AA12E6DA20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EAC373A-CFCB-A668-DD8A-79D098A27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B2393ED-8FCB-97C2-2DF2-53D10B76A14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031EDD-5F22-6DC3-FAED-B83EDFB3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5B795B-EAEA-5D3C-6404-450E3FBE3176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A6A94F2-1D91-8B1F-23B5-779352FB6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0" y="1317730"/>
            <a:ext cx="7586950" cy="42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8E92A-AF1F-EBB8-4733-74A52FE62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628BEAB-2026-F452-DCC8-7F05D3A6770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3C76DD-A1D3-07A5-BFC2-84C20B5DC6D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FF7A0A-A1AE-D9E4-07BF-2C87BFA2474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906855E-60B1-5782-482C-D354685B0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43B12E4-224F-3EFC-2CD6-5EDA4106FC2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BCB89FB-2778-27DA-F5D1-064425AEDF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F4434B-AC38-87A3-0CFC-743B53B66894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7D1CBF1-9579-7DB5-68FB-B9C684FE4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6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F987-76B2-69E0-E6E0-D099A6C20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A0C9532-6C9F-EFA7-4FD8-3FA56690BD7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897507D-1915-E9F0-49C1-50054104642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6231EF0-CCC4-2D18-BEA2-DB8167EDB87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AE57521-E00C-388D-34FB-406613753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0A4A4AF-88BA-E93F-824C-A7E60990F7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08832F1-9B5A-A2AE-D263-CB6BF4FB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045FAB1-515D-5DEC-D3B8-BAAFCB808E3F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177A6DBE-8491-920E-9293-3DF2F769B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460500"/>
            <a:ext cx="7150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8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A6296-FBD6-240F-5910-1F61B4E45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A93E733-0EE0-DB62-459F-2642E3E643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C6BFE7-3FB7-B1A8-FA1D-2835FD3686D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97B976-979C-5231-5006-B3D2733A910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FA9C72-AEFC-8451-2A8E-8D10432A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3F88280-CF27-1759-A10B-250ED11B027B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CF19191-1850-6679-96D9-4C6A4ECF85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9A5CC4-FC4B-9C1F-EDD9-8975324AC6F1}"/>
              </a:ext>
            </a:extLst>
          </p:cNvPr>
          <p:cNvSpPr txBox="1"/>
          <p:nvPr/>
        </p:nvSpPr>
        <p:spPr>
          <a:xfrm>
            <a:off x="4025623" y="185856"/>
            <a:ext cx="3494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A1767A42-DE43-AEEF-B49D-CC394FC99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5255-C347-D57C-E881-AB70E9B1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A91FFB0-FB22-E22E-01A2-9F217EB7523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BF94E5-0545-06DA-D1E8-E97F2F14872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3B85590-9A8F-C494-E7DF-0305A467A6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E6B581D-98AB-A116-B005-02E598ADD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20B1EF2-6814-5AB3-7854-5512AE6B4DA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FF33957-39C4-842E-2134-CCC388DAB4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53EA47B-347F-9BE0-2AC9-F3E589E7929C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74851D1-DE4E-1402-3C7B-B9733A5AB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F92B2-AC4B-EA24-3AFB-C9A3B8B8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9AE095F-5AEF-D1ED-509C-6122A1137CB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A9ED180-4997-AC6D-17AA-8E3E0E11CD4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841B26F-B952-DD70-13C4-7054F8D8D9E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FB0DA1F-321F-0F8C-8F15-60163C16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2E559D3-5BDA-CC48-431A-C264715794E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B71C3B6E-0A69-65ED-3CD5-5A812FD1D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CC22591-BE8B-AECD-DE3F-C7FC8972F0C3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F01C3C3-7B1B-82D3-0FA2-060E6E3C8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5ECC-D5A5-21C0-C61D-9625E070E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58B268B8-53C9-C623-C1A1-ABA8461601D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7EB6011-E837-600C-1A2B-A260C764D73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CA6ACA3-0636-ECB0-89EE-2FC57D746DF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4CC0A03-1CD0-6413-34E3-50533D3A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AA5866-DA60-40EE-02E5-9C4A48832F1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519DB16-9CA0-192D-5E95-3784FC93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5FB5F7-0C71-532D-1EC0-71CC99EDDB20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F6FF937-8F6D-9B7D-F21A-0F3DC841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1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6B2EB-E87A-A86E-6A89-1CB7ADBBF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766D53F-7625-3403-EE36-3FA54E526458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C4E0EC2-7C93-1CC6-84C2-8FFEFAB864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228031-9A75-5A95-887B-46C8FE84785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FCF4257-730B-F3C7-5E8F-20F11C7C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B42673D-E862-6633-A0BA-A6A155671AA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CBB99F2-9AF4-F95F-B090-03417DBA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EB9300-1CEC-FD37-00F6-F7C7D6291972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  <p:pic>
        <p:nvPicPr>
          <p:cNvPr id="14" name="Imagem 1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A1BD04-9DF3-FBCD-53BF-763E59E23D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DECB8B7-0995-046F-5BA3-8006B277B8C4}"/>
              </a:ext>
            </a:extLst>
          </p:cNvPr>
          <p:cNvSpPr/>
          <p:nvPr/>
        </p:nvSpPr>
        <p:spPr>
          <a:xfrm>
            <a:off x="4836000" y="3249000"/>
            <a:ext cx="1440000" cy="1874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88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467E0-C89A-DADE-9FC3-8AB87BCB4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93E02FA-7260-B034-309B-BCD16B5559F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D5D134-A92B-3516-8388-D04CB719EE9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BA009A-1AE8-C388-7B70-441A76223C1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B873403-D094-4BC6-F540-A8B8AA49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19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870FFD5-E77D-B487-F2E6-9F7696D83BD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5CC346E-A0CC-2B84-F50F-597D1C5F4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B72E1A6-A926-D7DB-6ADE-01CA71811DB9}"/>
              </a:ext>
            </a:extLst>
          </p:cNvPr>
          <p:cNvSpPr txBox="1"/>
          <p:nvPr/>
        </p:nvSpPr>
        <p:spPr>
          <a:xfrm>
            <a:off x="4025623" y="185856"/>
            <a:ext cx="3204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B7248C97-B90D-30BC-C3F9-3109E3706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1460500"/>
            <a:ext cx="7150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8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81E78-70F8-CA05-D893-04DF0525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D3D6DC0C-2B07-40E0-2504-03C754533FA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465691C-37CF-6C6D-412F-CEDDC2810EE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26F895-5600-0930-EDE2-84E8C567F6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465618C-06A1-D7F5-C45B-82EF1CE4D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EF7FB68-DDC9-936A-9D29-77963467E50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1E39CE6-61DF-A90C-AB04-FD22B7E3FC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1C4D980-C3D3-EEE6-1D7A-C65AC6C2DDC1}"/>
              </a:ext>
            </a:extLst>
          </p:cNvPr>
          <p:cNvGrpSpPr/>
          <p:nvPr/>
        </p:nvGrpSpPr>
        <p:grpSpPr>
          <a:xfrm>
            <a:off x="381000" y="2346990"/>
            <a:ext cx="10146249" cy="2641576"/>
            <a:chOff x="1408096" y="4213493"/>
            <a:chExt cx="2766339" cy="2641576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32492C9C-77D7-20B4-E80A-6AC21C1FF1B0}"/>
                </a:ext>
              </a:extLst>
            </p:cNvPr>
            <p:cNvSpPr txBox="1"/>
            <p:nvPr/>
          </p:nvSpPr>
          <p:spPr>
            <a:xfrm>
              <a:off x="1408096" y="4213493"/>
              <a:ext cx="723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Problema e Motivação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A44CB022-C142-8612-9880-09E093D5DBE5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Revisões de PR variam muito em tempo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e resultado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accepted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/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rejected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Estudos prévios (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 mostram padrões entre características do PR e esses desfechos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Objetivo: replicar/Aplicar novas técnicas a abordagem em projetos Python e comparar com a referência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894DAE3-F11F-1FF3-32E6-03FCD608E47A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F5C50-BCE3-FA4E-F86B-3E62630DC0D5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E623D-F2F6-3874-BC27-32369917DDDF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414870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6221-05D6-9811-A86B-E0B08693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BA25A8A-0349-9331-54E4-2D56F0F32C7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C5029D3-A8DB-14EF-ED87-3B690C3E16F1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B945350-16A1-7629-94A0-E5C81B58A1A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1D5D1C1-5AC4-AC2B-16A2-D30E7C38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C712F33-8E80-B7A2-4939-8AE1B4C67B5F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5D7BB90-A416-8691-8152-F6A321A930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3BF72521-FF02-112D-C40D-85B247563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0" y="1460500"/>
            <a:ext cx="7073900" cy="3937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2A33E5-5731-CCAD-ACED-8C3564005D9B}"/>
              </a:ext>
            </a:extLst>
          </p:cNvPr>
          <p:cNvSpPr txBox="1"/>
          <p:nvPr/>
        </p:nvSpPr>
        <p:spPr>
          <a:xfrm>
            <a:off x="3477940" y="234000"/>
            <a:ext cx="4631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REQUESTER EXPERIENCE -&gt; LIFETIME</a:t>
            </a:r>
          </a:p>
        </p:txBody>
      </p:sp>
    </p:spTree>
    <p:extLst>
      <p:ext uri="{BB962C8B-B14F-4D97-AF65-F5344CB8AC3E}">
        <p14:creationId xmlns:p14="http://schemas.microsoft.com/office/powerpoint/2010/main" val="3144427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BB39-69B7-BD44-1B59-2ECE800B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32E03C7-37B1-91D8-FE0A-53AC66E24FC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9C38AFE-57FB-F608-C560-9F3BE8B17A84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E17AEB-EAD4-8541-FCFC-A15393C866D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6150A85-A1BE-BE4A-0716-A78BB8F9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553D57-B0D3-59CD-2E51-4B4F8516E67E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EA23DAD-BB24-850F-998B-4153A51D3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3D481C0-06FA-7EEF-A7DA-73658BFE7BB3}"/>
              </a:ext>
            </a:extLst>
          </p:cNvPr>
          <p:cNvSpPr txBox="1"/>
          <p:nvPr/>
        </p:nvSpPr>
        <p:spPr>
          <a:xfrm>
            <a:off x="3936000" y="243642"/>
            <a:ext cx="3063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FIRST PULL -&gt; LIFETIME</a:t>
            </a:r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297B171-E713-7251-D1E8-701E106D2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000"/>
            <a:ext cx="5873590" cy="3268964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D4805C6D-FC82-25FF-0BB5-FBCF43952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98" y="1629000"/>
            <a:ext cx="5993899" cy="333592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B7E7247-2DEE-7492-09D4-B2CCC51481E4}"/>
              </a:ext>
            </a:extLst>
          </p:cNvPr>
          <p:cNvSpPr/>
          <p:nvPr/>
        </p:nvSpPr>
        <p:spPr>
          <a:xfrm>
            <a:off x="7896000" y="3069000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06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751FF-F873-434E-11A4-0FF1544D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2DDD636-643F-876B-2AD7-B31F5E6F3CBA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12AFB7-8881-B4EA-5B81-28D2EF82A80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3978586-299E-D57E-F187-EAE42B78716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C8A9DE4-7DB5-4902-A847-0D460F7D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E40E2F-EFA9-7261-D29A-805FA154DE8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DB3BF66-CFF5-E9D2-B630-373D2CD354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06F0561-BB9A-CBA0-7EF5-9CB901C42A7E}"/>
              </a:ext>
            </a:extLst>
          </p:cNvPr>
          <p:cNvSpPr txBox="1"/>
          <p:nvPr/>
        </p:nvSpPr>
        <p:spPr>
          <a:xfrm>
            <a:off x="3089060" y="250518"/>
            <a:ext cx="5743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FE1993DA-0484-F917-B46F-E84B47DC9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" y="1741341"/>
            <a:ext cx="5943118" cy="3307660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26E0134D-B05F-9C5A-BE81-15244E1C74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12" y="1698797"/>
            <a:ext cx="6096001" cy="33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BE4-68C7-D8F1-4185-AC768D7F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A0E15FA-084F-75E3-A0B8-9A76925B9F8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92C5F42-5983-4F95-BE70-96452B98B30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ABE4B22-B9A9-FB52-A375-4D638DCB00C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DF192E-B0F5-557A-DBD7-B15AB4BB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D68DBE0-4981-6886-D9FB-3A3B4C5CACAA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D42C0452-A933-B007-9CDA-BB6A54371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4E31D5-E077-76B7-D124-47469735C3A7}"/>
              </a:ext>
            </a:extLst>
          </p:cNvPr>
          <p:cNvSpPr txBox="1"/>
          <p:nvPr/>
        </p:nvSpPr>
        <p:spPr>
          <a:xfrm>
            <a:off x="3964097" y="199431"/>
            <a:ext cx="4301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FOLLOWERS BOOLEAN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56C3839-2466-F737-7E3E-BF865CFD6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" y="1848866"/>
            <a:ext cx="6100279" cy="3395128"/>
          </a:xfrm>
          <a:prstGeom prst="rect">
            <a:avLst/>
          </a:prstGeom>
        </p:spPr>
      </p:pic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970BEBE-92F8-37B8-CC3A-C41D898797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4" y="1922022"/>
            <a:ext cx="5998773" cy="3338635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6A2BBE9-8121-355E-EFC5-6DEB53208A91}"/>
              </a:ext>
            </a:extLst>
          </p:cNvPr>
          <p:cNvSpPr/>
          <p:nvPr/>
        </p:nvSpPr>
        <p:spPr>
          <a:xfrm>
            <a:off x="9426000" y="2709000"/>
            <a:ext cx="1268504" cy="2357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546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27C89-F639-4E90-7C51-47A03D4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6908113-BCF7-2FA1-E427-4D1198694AA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047501-CDB1-8628-2A44-E2CE032E27AD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D598449-7FF4-1267-D41F-C0A459C7435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A7F7FA4-330A-27B7-AE7E-59234DB4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83FC0D6-B150-A267-A807-57893C32B67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6ED8C6-D716-6044-4E0B-4847610E6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7C6E95-F004-7C90-33A9-641D09B754A1}"/>
              </a:ext>
            </a:extLst>
          </p:cNvPr>
          <p:cNvSpPr txBox="1"/>
          <p:nvPr/>
        </p:nvSpPr>
        <p:spPr>
          <a:xfrm>
            <a:off x="3964097" y="199431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LIFETIME</a:t>
            </a:r>
          </a:p>
        </p:txBody>
      </p:sp>
      <p:pic>
        <p:nvPicPr>
          <p:cNvPr id="7" name="Imagem 6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7A00B21A-7D5B-F31A-B660-AE05B4F792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02" y="1953996"/>
            <a:ext cx="6028602" cy="3355237"/>
          </a:xfrm>
          <a:prstGeom prst="rect">
            <a:avLst/>
          </a:prstGeom>
        </p:spPr>
      </p:pic>
      <p:pic>
        <p:nvPicPr>
          <p:cNvPr id="9" name="Imagem 8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637D386B-28FF-A122-74C9-F47252117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3" y="2058912"/>
            <a:ext cx="5840094" cy="325032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A0FC61F-7B1D-2D97-2027-D0C9F63228C0}"/>
              </a:ext>
            </a:extLst>
          </p:cNvPr>
          <p:cNvSpPr/>
          <p:nvPr/>
        </p:nvSpPr>
        <p:spPr>
          <a:xfrm>
            <a:off x="7896000" y="3421029"/>
            <a:ext cx="1440000" cy="17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3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19DB3-AEDF-C5A1-7F77-ED0B97CF3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F2A0589-94FB-8AF3-13F4-B443C5AF2F3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2EE0314-EBEB-5D67-431F-01E91E0B865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DD77CBB-05C7-1D1F-2724-54743CA35CD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D26AB15-3AF5-FB55-9AA0-B98967AE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1B181E5-EBEC-22B8-55C8-65DA1FF9C69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0E32E1D-C201-0A55-0F9F-779F81B9E8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8F5C71-C27B-2E82-0B97-871542EE2425}"/>
              </a:ext>
            </a:extLst>
          </p:cNvPr>
          <p:cNvSpPr txBox="1"/>
          <p:nvPr/>
        </p:nvSpPr>
        <p:spPr>
          <a:xfrm>
            <a:off x="3964097" y="199431"/>
            <a:ext cx="3496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Alguns Resultados </a:t>
            </a:r>
            <a:r>
              <a:rPr lang="pt-BR" sz="2000" spc="300" dirty="0" err="1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LifeTime</a:t>
            </a:r>
            <a:endParaRPr lang="pt-BR" sz="2000" spc="300" dirty="0">
              <a:solidFill>
                <a:schemeClr val="bg1"/>
              </a:solidFill>
              <a:latin typeface="Oswald ExtraLight" pitchFamily="2" charset="0"/>
              <a:cs typeface="Liberation Mono" panose="02070409020205020404" pitchFamily="49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235822-A042-F77E-657D-74032EEB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" y="989244"/>
            <a:ext cx="6039239" cy="210149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53A3DD-A028-CDD2-5D94-8C563E2417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419" y="3198397"/>
            <a:ext cx="6289600" cy="35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0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165F3-2852-C454-63CD-4F4203E06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8825F7C4-7BC3-AC71-12F0-1E6428A91AB4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7301A83-0FC8-DD0C-1759-3E6755DEEEA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DADD895-1C90-37DA-00EB-932306BE21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0E9952C-2E01-11AD-AAA5-CD7BCCB5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6E3D527-A657-2414-5D48-621C693FC173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CAF9615F-1B1D-FD39-04B7-AB40FF833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09717CC-8AC3-A291-C5FE-C36E77E09035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91A13C-2921-BBD5-23F4-4F53F6410622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4DFC9DAB-1A54-7EBA-EF88-3FCF933F8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20137A-1093-6C70-DE80-9D21E2803DC8}"/>
              </a:ext>
            </a:extLst>
          </p:cNvPr>
          <p:cNvSpPr txBox="1"/>
          <p:nvPr/>
        </p:nvSpPr>
        <p:spPr>
          <a:xfrm>
            <a:off x="4566000" y="2844000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REVIWER</a:t>
            </a:r>
          </a:p>
        </p:txBody>
      </p:sp>
    </p:spTree>
    <p:extLst>
      <p:ext uri="{BB962C8B-B14F-4D97-AF65-F5344CB8AC3E}">
        <p14:creationId xmlns:p14="http://schemas.microsoft.com/office/powerpoint/2010/main" val="184375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48D5-EA03-78B8-4C5C-24994CAAD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F861B49-885B-B7C9-287D-D06AE205C61D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6D2F9-748E-5694-D465-E5EBD4E61EC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730F30A-0469-FC9C-8AFF-C655E538AE96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8D574A2-4AFC-D0E3-5E16-3AE9B48E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0226916-FD4E-BC3A-AC74-EEA282F1C0F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DE0C2B7-0107-BF4D-3C6F-994334C1FB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F17105-C3CB-EB3B-D40A-0B58C5F491D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35562-ADC1-7C69-41A3-47710238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63" y="1539000"/>
            <a:ext cx="10899474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81BF7-0121-4DA8-7C78-E783140A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DE2BE52-5570-1920-B6EF-B9BF8BF7A76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3650B9-3A12-4687-3742-53D584B09A2F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EF1CDA-5459-8F56-B2EF-C85AB8C7562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6B770BE-B56C-F836-4262-5E18E967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40DD243-9A27-128A-1E3C-E308E1A4E60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1DC2EEA2-262B-FEB6-E672-A7BAFB3275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9DFE113-2DE2-D0F2-4F29-7B0762F6CA23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D2608C-6F43-666F-BFE0-2F94F82E9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326" y="2055900"/>
            <a:ext cx="10386269" cy="27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55C3B-966E-65CA-F27E-097AB8A9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01767E09-92FE-07BA-81A1-882F76A78F3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133B535-4BB5-8468-A59D-D38F0C0255E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B18B67-7D10-ED87-45C5-2B9171395AD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5F8FD46-FC45-EC5A-7FED-A17782B9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29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691C2D3-B298-20EA-FE90-2DB36B51047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E98C005-622F-61DD-CF8B-E0DC3FF4F6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ACA548D-6371-2313-1522-DD10A2C2C837}"/>
              </a:ext>
            </a:extLst>
          </p:cNvPr>
          <p:cNvSpPr txBox="1"/>
          <p:nvPr/>
        </p:nvSpPr>
        <p:spPr>
          <a:xfrm>
            <a:off x="3964097" y="199431"/>
            <a:ext cx="3579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DE4493-D933-D7EE-AD47-EFBB11607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68" y="1629000"/>
            <a:ext cx="10480263" cy="33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7275-72C1-660E-AC30-06FF8A3F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B3F69CA6-C54F-A4CA-EA54-2B3961CE6A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70FA1F-37A2-E74E-B28F-1E33BF741D65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7A2A67E-66DD-E71A-1591-4F1BB6BAFC12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0713CA0-8A32-787B-68D4-0FBBBFEE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41B0F29-FCF1-6EBB-8C6B-F27DE6300061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C6CCC2E-3C6E-9E4F-E075-D38E3B6825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8A96527-4379-F17F-A70E-3A713CB3004F}"/>
              </a:ext>
            </a:extLst>
          </p:cNvPr>
          <p:cNvGrpSpPr/>
          <p:nvPr/>
        </p:nvGrpSpPr>
        <p:grpSpPr>
          <a:xfrm>
            <a:off x="381000" y="1716553"/>
            <a:ext cx="10146249" cy="3749572"/>
            <a:chOff x="1408096" y="4213493"/>
            <a:chExt cx="2766339" cy="3749572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526678B-1F02-8B87-8120-DC53DDD1535F}"/>
                </a:ext>
              </a:extLst>
            </p:cNvPr>
            <p:cNvSpPr txBox="1"/>
            <p:nvPr/>
          </p:nvSpPr>
          <p:spPr>
            <a:xfrm>
              <a:off x="1408096" y="4213493"/>
              <a:ext cx="598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Escopo e Cenários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1846F29-18A5-39A4-28B3-4089ED9D46DC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Linguagem-alvo: Python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Dois cenários de análise: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: tempo até a decisão do PR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Reviewer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(revisor): características do revisor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pt-BR" alt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Comparação: Bases Python × Referência (valores do estudo do </a:t>
              </a:r>
              <a:r>
                <a:rPr lang="pt-BR" alt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Daricélio</a:t>
              </a:r>
              <a:r>
                <a:rPr lang="pt-BR" alt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)</a:t>
              </a: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2F19E2CF-FDA4-4683-77FD-7BC1FB13A6E3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F58ED6-B1D8-C748-31BF-F90ADB9026D2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AF428EF-EDBC-E746-0F4A-61C01A4CBD7B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9920F1-F12F-CC32-7E48-ED6DEA42F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362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BB34D-5679-3603-6F13-E0EAA77F6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6F56490-A825-41F1-C1B4-3F99ECD15AEB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1707086-0F5C-63E6-BE3B-11D11FAE5D9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7D2F6F-5D39-4B9A-6779-71FCA646EC3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A58768-22D0-193C-841C-EDD422F5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30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A52431C-FBC6-A9FD-A484-3D688E635D4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995BF4E9-72C9-B105-205B-82BEE5848A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B0CA58-9BD3-E859-5113-FB32864E730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A1283D-4344-4897-8547-97214FBD9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30" y="1449000"/>
            <a:ext cx="10311830" cy="39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AC086-AF20-ACB4-4E47-15D725B0A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C5292A6-0D61-941B-6C24-897EE3FAA74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698CF1D-52BC-633F-5CD0-44F7CA474752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FDC867-B3D4-FA21-7A0A-CAA38892CEF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7CC7E534-711F-02C3-9D57-D6B6B963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31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3BB45B4-26DD-596D-C7F9-80CC3E7F5894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57C0EBC7-1C55-F6FA-6A4F-8FD7894FF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A8E4F1-30A6-6E06-D920-AF7692A1C26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423BA4-DC72-B2A6-B6B1-9F2F3ECB6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01" y="1899000"/>
            <a:ext cx="10551923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9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121F9-38FA-A20F-F49E-5A0EB821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F03E102-A063-C4AB-869B-28A796F8CE2E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4B0BB32-5A65-EC1C-FECF-A59DA1BBA2D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0E8B15-8E1F-31F3-5C6C-03C7A91BC7EE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6535B08-E32C-24A7-4E2B-E83CA445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32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F32713A-379A-FADA-90C2-3CC595A9286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0227A8C-DFBA-4255-8192-844A2C13D3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9F58C0-7D1C-2E4C-C7DB-DC6C8254867C}"/>
              </a:ext>
            </a:extLst>
          </p:cNvPr>
          <p:cNvSpPr txBox="1"/>
          <p:nvPr/>
        </p:nvSpPr>
        <p:spPr>
          <a:xfrm>
            <a:off x="3964097" y="19943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COMMITS PULL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B33263-FF7C-F830-FAE5-4DA924AAA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95" y="1719000"/>
            <a:ext cx="106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1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8F40E-F09B-428D-0265-3A188604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7F8B28CE-CF4C-B3E8-6141-66994894D870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D3ACD7-8BDB-290C-F606-855E44F3928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4175424-7909-71E2-B5EB-56B926343B51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9EF0855-6B7E-FAC8-6BC8-396C353A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33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CE6D367-35A1-0A4F-FCB6-B12D95FB4AE5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78C11B2A-04BA-BB18-6223-D95EF506E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4967B1-94FA-9E80-0072-939A4E107612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2C1C4D-4A04-3244-221E-44A86B218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15" y="1899000"/>
            <a:ext cx="10551923" cy="27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B7120-6A2B-F2DD-5DBB-BBB232CD8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94E9DB1A-6FC8-24D0-73F3-AFADA0C8FB23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731F8B-C6F8-6E48-9289-9FC522EFE41E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C7B721-6BFC-19A2-F2C4-38D10A7114F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50D2A55-5240-6C0F-C380-7A3F32C1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A763F25-A5C1-9FE8-E33C-6FD9530AD0E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AECBCACD-776D-AC84-9352-4BAF148F62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68CABDA-8E3B-32C7-EFF2-38D4D91B3C1B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E55971-78ED-5ADD-0AF5-BE5C750E1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632" y="1719000"/>
            <a:ext cx="10722116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6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BA394-8F3F-B8D8-AE73-C0F74E0FF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DD0741D-BEBB-A27B-6EED-8C241E94B3A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30F9C1E-27F9-CAA5-E7C6-30738C6746E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674D63-31F7-161A-F85F-AB6797D3068A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C0E7FEE-C60A-F982-9F8A-47FFE418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AD126DA-BE6D-3F82-65BE-1240CB6E9D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E1508D06-5B2A-21E7-5F56-CC4AF6992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9F55AF2-9730-9108-693E-A5DD91960954}"/>
              </a:ext>
            </a:extLst>
          </p:cNvPr>
          <p:cNvSpPr txBox="1"/>
          <p:nvPr/>
        </p:nvSpPr>
        <p:spPr>
          <a:xfrm>
            <a:off x="3964097" y="199431"/>
            <a:ext cx="3215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TOTAL LINES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50F11AE-D04F-3743-BE13-00497678C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29" y="1809000"/>
            <a:ext cx="10623256" cy="28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189A5-E9BE-2FDE-A55E-A3D23196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B4BC27B-DFC9-0CB5-64D6-869286D2EF1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099396A-7679-BA4E-EEB3-7B6D780C92D7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594853D-8508-2D2A-2F11-97A35088B74C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D622CBE-9B2C-6E05-057A-8E694E4A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414AEDA-20D9-D886-E778-A3EFBC63CC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45AC878-4912-80C4-3744-8F7395E7C3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5F61D97-8997-BC0F-BBD7-E4A3ABD2C97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BA41A8-0CDB-FEEA-D960-AB0747DA1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538" y="1809000"/>
            <a:ext cx="9668497" cy="28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7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0C679-97F7-6CAA-6996-BDC9218DA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42A8C2E-DB50-D9F4-DE3D-2C584C8266D7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A57FF4-884E-C77E-FDA9-D828DBEF72A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D4AE1FE-3AC5-846E-81D8-F733B710901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3ED9CD3-6BF3-D92C-F77F-5DEFB471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A5CCDA7-EAAD-FB69-5A37-7FDCB459D78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32062E5-9C0D-17D4-7277-15E57B5D66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87289D-7DED-1EA2-0557-8CC11937796E}"/>
              </a:ext>
            </a:extLst>
          </p:cNvPr>
          <p:cNvSpPr txBox="1"/>
          <p:nvPr/>
        </p:nvSpPr>
        <p:spPr>
          <a:xfrm>
            <a:off x="4161000" y="234000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TYPE DEVELOPER -&gt; REVIWER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409619-3350-EECD-2248-E4FDF2351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45" y="1629000"/>
            <a:ext cx="9641842" cy="31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0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CD71-7867-23D7-02A6-15CD2444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693FE3B-1E09-BF25-C400-324977FE689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0E5540-0D51-7A75-333D-15C441160F6B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75FB6E0-334B-1844-D934-EA42B9D36F24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89C071D-E46B-6D1E-3E9E-7B3FEDA5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7B151888-3B4C-CEA6-5432-7ADED5CF483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224925EE-82AD-3B64-06EB-DAA2C55F7B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9033AA-AA2F-17EA-AD5E-1C9D7E8F4D82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FAC0C4-EE0F-F22D-F5C7-551DB8A7D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000" y="946397"/>
            <a:ext cx="8145000" cy="52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5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C9E6-0ACB-B769-CEED-9B2B7AC0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D7093C0-737A-B4DB-831E-D0871917B859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2C6F7A5-81EC-C222-8202-83EE3FFDAFB0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977D343-898D-D5FE-E9B9-31EEE716826D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F2113F6F-3A7D-3BC3-9F3F-09175E9D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39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D089E80-FC2A-9972-0798-7A88513AEDE9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630F856-4094-7096-5783-49D7A01118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8BFC7C9-720E-5904-A127-66FACC2B60EE}"/>
              </a:ext>
            </a:extLst>
          </p:cNvPr>
          <p:cNvSpPr txBox="1"/>
          <p:nvPr/>
        </p:nvSpPr>
        <p:spPr>
          <a:xfrm>
            <a:off x="3368847" y="234000"/>
            <a:ext cx="5755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CORE TEAM FOLLOWS REQUESTER -&gt; REVIWER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4DC217-66CB-2498-4B54-BAC481CF2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90" y="1099044"/>
            <a:ext cx="8889819" cy="49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7419-9A93-BA3D-7795-AFE21B62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EDE23EEC-AB80-AA52-3A46-B71676877F96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E4F4622-9511-B525-9639-C5F0A89746B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DE7C44-05DD-673D-12EE-6E3D96C88E90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5F80DE8-AAED-3890-B126-910CD67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4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6BA98F-6901-B7BF-8E18-1D7A0849E907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F74AB963-3E9D-11B9-68AE-2B62513EE6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7F4FF9D8-E20D-95A6-B2BE-418269E44277}"/>
              </a:ext>
            </a:extLst>
          </p:cNvPr>
          <p:cNvGrpSpPr/>
          <p:nvPr/>
        </p:nvGrpSpPr>
        <p:grpSpPr>
          <a:xfrm>
            <a:off x="381000" y="1706953"/>
            <a:ext cx="10146249" cy="2087579"/>
            <a:chOff x="1408096" y="4213493"/>
            <a:chExt cx="2766339" cy="2087579"/>
          </a:xfrm>
        </p:grpSpPr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0EA58F49-9B42-B066-FD6D-41446121281A}"/>
                </a:ext>
              </a:extLst>
            </p:cNvPr>
            <p:cNvSpPr txBox="1"/>
            <p:nvPr/>
          </p:nvSpPr>
          <p:spPr>
            <a:xfrm>
              <a:off x="1408096" y="4213493"/>
              <a:ext cx="642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latin typeface="Oswald" pitchFamily="2" charset="0"/>
                </a:rPr>
                <a:t>Pré-Processamento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E6C1BB-7881-C444-70D4-13157B52690B}"/>
                </a:ext>
              </a:extLst>
            </p:cNvPr>
            <p:cNvSpPr txBox="1"/>
            <p:nvPr/>
          </p:nvSpPr>
          <p:spPr>
            <a:xfrm>
              <a:off x="1408096" y="4823744"/>
              <a:ext cx="27663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Lifetime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very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short, short,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medium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,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lengthy</a:t>
              </a:r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Status →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accepted</a:t>
              </a:r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 / </a:t>
              </a:r>
              <a:r>
                <a:rPr lang="pt-BR" dirty="0" err="1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rejected</a:t>
              </a:r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endParaRPr lang="pt-BR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endParaRPr>
            </a:p>
            <a:p>
              <a:r>
                <a:rPr lang="pt-BR" dirty="0"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rPr>
                <a:t>Para Revisor foi dividido a base que estava unificada em projetos Python</a:t>
              </a:r>
            </a:p>
          </p:txBody>
        </p: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32878E05-83DD-B502-4DC4-B3C9928744D6}"/>
                </a:ext>
              </a:extLst>
            </p:cNvPr>
            <p:cNvCxnSpPr/>
            <p:nvPr/>
          </p:nvCxnSpPr>
          <p:spPr>
            <a:xfrm>
              <a:off x="1503283" y="4797240"/>
              <a:ext cx="134212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FAC1ED-FE66-161F-74A3-789024F279D0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F6C11B9-51CA-11D5-42EB-C27B505BA873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BEB4F582-AC05-D93C-6244-A6F487E7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87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E4BDB-3354-5D73-772C-27278584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E218D09-4501-3FAF-E3D2-F33AE66F1211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6947406-90CA-23DD-0F0C-25A76ED36583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19DD7C0-CE7B-1B1F-BF60-31DEEA37C3B7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3BD73BB-5214-0A7A-92CC-FCEA54C4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5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61CAFCF-F012-3C76-C261-9B5F275D483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8C7A32D9-DFCC-38C7-7BA8-7D5D37036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211469-329C-22D6-999E-6DE382D6EA69}"/>
              </a:ext>
            </a:extLst>
          </p:cNvPr>
          <p:cNvSpPr txBox="1"/>
          <p:nvPr/>
        </p:nvSpPr>
        <p:spPr>
          <a:xfrm>
            <a:off x="5364069" y="234000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- Contexto -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0091C6-C9F8-0935-4A3F-D1DD175BD45A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08E579F-5495-7F70-93AD-AA29091F3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E16E65-E4CD-7512-19D6-7A3D9017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278" y="265383"/>
            <a:ext cx="4584742" cy="615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45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6D414-37C8-ECB0-B490-C07C494D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2BBF5B4F-5E7F-D13D-1DA3-310A0F772D7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12AC66-B376-2D81-63B2-D00FBA7C1568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3074B4-A0BA-F694-CDE8-1968C956084B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4430F87-EA85-FD55-6A00-5EB86360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6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3770264-8869-DD48-28FE-683A8ED2AEB0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9752405-AE6E-D454-4651-047047A484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0DA40F-3695-E22F-4032-766E9A37414A}"/>
              </a:ext>
            </a:extLst>
          </p:cNvPr>
          <p:cNvSpPr txBox="1"/>
          <p:nvPr/>
        </p:nvSpPr>
        <p:spPr>
          <a:xfrm>
            <a:off x="5364069" y="2340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CENARIO 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E678BF-356A-E3E3-C72A-46FD969EF4CC}"/>
              </a:ext>
            </a:extLst>
          </p:cNvPr>
          <p:cNvSpPr txBox="1"/>
          <p:nvPr/>
        </p:nvSpPr>
        <p:spPr>
          <a:xfrm>
            <a:off x="2903336" y="6415876"/>
            <a:ext cx="6782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Universidade Federal do Acre </a:t>
            </a:r>
            <a:r>
              <a:rPr lang="pt-BR" sz="1400" b="1" spc="300" dirty="0">
                <a:latin typeface="Oswald Light" pitchFamily="2" charset="0"/>
                <a:cs typeface="Liberation Mono" panose="02070409020205020404" pitchFamily="49" charset="0"/>
              </a:rPr>
              <a:t>|</a:t>
            </a:r>
            <a:r>
              <a:rPr lang="pt-BR" sz="1400" spc="300" dirty="0">
                <a:latin typeface="Oswald Light" pitchFamily="2" charset="0"/>
                <a:cs typeface="Liberation Mono" panose="02070409020205020404" pitchFamily="49" charset="0"/>
              </a:rPr>
              <a:t> Mestrado em Ciência da Computação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19CA4E03-80C6-E703-9113-F96CB4FA1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F5F174-62ED-645C-DDDF-D6AB8078416E}"/>
              </a:ext>
            </a:extLst>
          </p:cNvPr>
          <p:cNvSpPr txBox="1"/>
          <p:nvPr/>
        </p:nvSpPr>
        <p:spPr>
          <a:xfrm>
            <a:off x="4566000" y="2844000"/>
            <a:ext cx="23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latin typeface="Oswald" pitchFamily="2" charset="0"/>
              </a:rPr>
              <a:t>LIFETIME</a:t>
            </a:r>
          </a:p>
        </p:txBody>
      </p:sp>
    </p:spTree>
    <p:extLst>
      <p:ext uri="{BB962C8B-B14F-4D97-AF65-F5344CB8AC3E}">
        <p14:creationId xmlns:p14="http://schemas.microsoft.com/office/powerpoint/2010/main" val="149803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06F9-C9F0-6652-E009-92F063B41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1D0543-6E96-D149-9D8B-A2D7CCC31972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5D1C20-DAE5-F8BB-8038-B81B4D6D0C26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8043219-4B20-1BC4-D5A3-F26F0F181508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C1502DF-BD24-F90F-AFB3-21E1E1AC8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7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B7705B2-E62C-62FC-0F94-084894BEFBC2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796D403-0E7B-8B39-C1F9-58C4516381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AA8D825-C388-ACE9-D2F0-1FD8ADE423BB}"/>
              </a:ext>
            </a:extLst>
          </p:cNvPr>
          <p:cNvSpPr txBox="1"/>
          <p:nvPr/>
        </p:nvSpPr>
        <p:spPr>
          <a:xfrm>
            <a:off x="4926000" y="234000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6306B7C-C8B3-D402-0C29-A07072E1D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0" y="1063438"/>
            <a:ext cx="11186400" cy="52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"/>
    </mc:Choice>
    <mc:Fallback xmlns="">
      <p:transition spd="slow" advTm="294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E8A5-C41E-4B0A-4D2E-6F634525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401A57E-03FC-8E02-519A-A1CFF493144F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19CD13-7797-DCB7-79C7-38E95F89034A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D9679B-0B09-9E22-F980-1366378B4A95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2083AB88-38C6-8CAE-F18C-1A4FDC1F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8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E293526-6361-E99F-FCF4-47069850B63C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0855AF0A-42B2-DC75-F16F-403B1704C5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C1A518A-C2F5-E5B1-E965-048B3C43EC4F}"/>
              </a:ext>
            </a:extLst>
          </p:cNvPr>
          <p:cNvSpPr txBox="1"/>
          <p:nvPr/>
        </p:nvSpPr>
        <p:spPr>
          <a:xfrm>
            <a:off x="4296779" y="175407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LIFE TIME -&gt; STATUS</a:t>
            </a:r>
          </a:p>
        </p:txBody>
      </p:sp>
      <p:pic>
        <p:nvPicPr>
          <p:cNvPr id="12" name="Imagem 1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8DB41B69-9B6D-18FD-7FC5-894BC575B4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151"/>
            <a:ext cx="5350522" cy="2977849"/>
          </a:xfrm>
          <a:prstGeom prst="rect">
            <a:avLst/>
          </a:prstGeom>
        </p:spPr>
      </p:pic>
      <p:pic>
        <p:nvPicPr>
          <p:cNvPr id="20" name="Imagem 19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A38EA89-5023-84A1-E9DB-A730549A7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469" y="880866"/>
            <a:ext cx="5444998" cy="2998134"/>
          </a:xfrm>
          <a:prstGeom prst="rect">
            <a:avLst/>
          </a:prstGeom>
        </p:spPr>
      </p:pic>
      <p:pic>
        <p:nvPicPr>
          <p:cNvPr id="22" name="Imagem 21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A598522-2AD3-BF84-8D8E-E35B4681F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000"/>
            <a:ext cx="5350522" cy="2977849"/>
          </a:xfrm>
          <a:prstGeom prst="rect">
            <a:avLst/>
          </a:prstGeom>
        </p:spPr>
      </p:pic>
      <p:pic>
        <p:nvPicPr>
          <p:cNvPr id="24" name="Imagem 23" descr="Gráfico, Gráfico de barras, Gráfico de cascata&#10;&#10;O conteúdo gerado por IA pode estar incorreto.">
            <a:extLst>
              <a:ext uri="{FF2B5EF4-FFF2-40B4-BE49-F238E27FC236}">
                <a16:creationId xmlns:a16="http://schemas.microsoft.com/office/drawing/2014/main" id="{CFB16E62-0B51-A1E9-4AF4-11525DF2E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67" y="3796849"/>
            <a:ext cx="5564500" cy="3029927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AAEC2B5-F423-6A9E-2F78-9DEA3D401EF8}"/>
              </a:ext>
            </a:extLst>
          </p:cNvPr>
          <p:cNvSpPr/>
          <p:nvPr/>
        </p:nvSpPr>
        <p:spPr>
          <a:xfrm>
            <a:off x="3126000" y="4419000"/>
            <a:ext cx="2025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31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14BB-5710-483D-C50A-0A1212A78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3EDB9895-9B7A-69B0-F860-F53DAFEADAA5}"/>
              </a:ext>
            </a:extLst>
          </p:cNvPr>
          <p:cNvSpPr/>
          <p:nvPr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C5305-83A4-5E37-988C-2A32DC4BBF49}"/>
              </a:ext>
            </a:extLst>
          </p:cNvPr>
          <p:cNvSpPr/>
          <p:nvPr/>
        </p:nvSpPr>
        <p:spPr>
          <a:xfrm>
            <a:off x="0" y="1"/>
            <a:ext cx="12192000" cy="90114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661AF1-845B-7A2A-1796-71FDA494577F}"/>
              </a:ext>
            </a:extLst>
          </p:cNvPr>
          <p:cNvSpPr/>
          <p:nvPr/>
        </p:nvSpPr>
        <p:spPr>
          <a:xfrm>
            <a:off x="10694504" y="0"/>
            <a:ext cx="1497496" cy="901148"/>
          </a:xfrm>
          <a:prstGeom prst="rect">
            <a:avLst/>
          </a:prstGeom>
          <a:solidFill>
            <a:srgbClr val="F34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9613008-2E46-2134-AB22-B6A743AC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5504" y="193640"/>
            <a:ext cx="735496" cy="513867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Oswald" pitchFamily="2" charset="0"/>
              </a:rPr>
              <a:t>0</a:t>
            </a:r>
            <a:fld id="{62021BAE-3E07-4C5E-A59D-26DB8E0DD9C7}" type="slidenum">
              <a:rPr lang="pt-BR" sz="2400" smtClean="0">
                <a:solidFill>
                  <a:schemeClr val="bg1"/>
                </a:solidFill>
                <a:latin typeface="Oswald" pitchFamily="2" charset="0"/>
              </a:rPr>
              <a:pPr algn="ctr"/>
              <a:t>9</a:t>
            </a:fld>
            <a:endParaRPr lang="pt-BR" sz="2400" dirty="0">
              <a:solidFill>
                <a:schemeClr val="bg1"/>
              </a:solidFill>
              <a:latin typeface="Oswald" pitchFamily="2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9B32D74-E3D0-97BF-78F4-EE144494CCA6}"/>
              </a:ext>
            </a:extLst>
          </p:cNvPr>
          <p:cNvCxnSpPr/>
          <p:nvPr/>
        </p:nvCxnSpPr>
        <p:spPr>
          <a:xfrm>
            <a:off x="10694504" y="0"/>
            <a:ext cx="0" cy="90114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445DEE9C-CCFB-C8BE-3F31-BC90950F1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332"/>
          <a:stretch/>
        </p:blipFill>
        <p:spPr>
          <a:xfrm>
            <a:off x="381000" y="169988"/>
            <a:ext cx="547830" cy="5281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CEE351-1C13-CDDC-2C4C-4DF97224CA18}"/>
              </a:ext>
            </a:extLst>
          </p:cNvPr>
          <p:cNvSpPr txBox="1"/>
          <p:nvPr/>
        </p:nvSpPr>
        <p:spPr>
          <a:xfrm>
            <a:off x="4025623" y="185856"/>
            <a:ext cx="356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spc="300" dirty="0">
                <a:solidFill>
                  <a:schemeClr val="bg1"/>
                </a:solidFill>
                <a:latin typeface="Oswald ExtraLight" pitchFamily="2" charset="0"/>
                <a:cs typeface="Liberation Mono" panose="02070409020205020404" pitchFamily="49" charset="0"/>
              </a:rPr>
              <a:t>CHANGED FILES -&gt; LIFETIME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620092D-5C0A-80C7-75BA-EA9A1AEBE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00" y="1275140"/>
            <a:ext cx="7740000" cy="43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7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5142</TotalTime>
  <Words>1239</Words>
  <Application>Microsoft Macintosh PowerPoint</Application>
  <PresentationFormat>Widescreen</PresentationFormat>
  <Paragraphs>181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Oswald</vt:lpstr>
      <vt:lpstr>Calibri</vt:lpstr>
      <vt:lpstr>Open Sans ExtraBold</vt:lpstr>
      <vt:lpstr>Oswald Light</vt:lpstr>
      <vt:lpstr>Calibri Light</vt:lpstr>
      <vt:lpstr>Open Sans Light</vt:lpstr>
      <vt:lpstr>Arial</vt:lpstr>
      <vt:lpstr>Oswald ExtraLight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José William Menezes</dc:creator>
  <cp:lastModifiedBy>Álvaro Rios</cp:lastModifiedBy>
  <cp:revision>9</cp:revision>
  <dcterms:created xsi:type="dcterms:W3CDTF">2020-03-02T07:33:33Z</dcterms:created>
  <dcterms:modified xsi:type="dcterms:W3CDTF">2025-10-06T05:14:01Z</dcterms:modified>
</cp:coreProperties>
</file>